
<file path=[Content_Types].xml><?xml version="1.0" encoding="utf-8"?>
<Types xmlns="http://schemas.openxmlformats.org/package/2006/content-types">
  <Default Extension="xml" ContentType="application/vnd.openxmlformats-package.core-properties+xml"/>
  <Default Extension="rels" ContentType="application/vnd.openxmlformats-package.relationships+xml"/>
  <Default Extension="jpeg" ContentType="image/jpeg"/>
  <Default Extension="jpg" ContentType="image/jpeg"/>
  <Override PartName="/ppt/presentation.xml" ContentType="application/vnd.openxmlformats-officedocument.presentationml.presentation.main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slideLayouts/slideLayout4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8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1110.xml" ContentType="application/vnd.openxmlformats-officedocument.presentationml.slideLayout+xml"/>
  <Override PartName="/ppt/slideLayouts/slideLayout511.xml" ContentType="application/vnd.openxmlformats-officedocument.presentationml.slideLayout+xml"/>
  <Override PartName="/ppt/slideLayouts/slideLayout1012.xml" ContentType="application/vnd.openxmlformats-officedocument.presentationml.slideLayout+xml"/>
  <Override PartName="/ppt/slideLayouts/slideLayout913.xml" ContentType="application/vnd.openxmlformats-officedocument.presentationml.slideLayout+xml"/>
  <Override PartName="/ppt/theme/theme12.xml" ContentType="application/vnd.openxmlformats-officedocument.theme+xml"/>
  <Override PartName="/ppt/slides/slide92.xml" ContentType="application/vnd.openxmlformats-officedocument.presentationml.slide+xml"/>
  <Override PartName="/ppt/notesSlides/notesSlide92.xml" ContentType="application/vnd.openxmlformats-officedocument.presentationml.notesSlide+xml"/>
  <Override PartName="/customXml/item3.xml" ContentType="application/xml"/>
  <Override PartName="/customXml/itemProps31.xml" ContentType="application/vnd.openxmlformats-officedocument.customXmlProperties+xml"/>
  <Override PartName="/ppt/viewProps.xml" ContentType="application/vnd.openxmlformats-officedocument.presentationml.viewProps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84.xml" ContentType="application/vnd.openxmlformats-officedocument.presentationml.slide+xml"/>
  <Override PartName="/ppt/notesSlides/notesSlide84.xml" ContentType="application/vnd.openxmlformats-officedocument.presentationml.notesSlide+xml"/>
  <Override PartName="/ppt/slides/slide135.xml" ContentType="application/vnd.openxmlformats-officedocument.presentationml.slide+xml"/>
  <Override PartName="/ppt/notesSlides/notesSlide135.xml" ContentType="application/vnd.openxmlformats-officedocument.presentationml.notesSlide+xml"/>
  <Override PartName="/customXml/item22.xml" ContentType="application/xml"/>
  <Override PartName="/customXml/itemProps22.xml" ContentType="application/vnd.openxmlformats-officedocument.customXmlProperties+xml"/>
  <Override PartName="/ppt/slides/slide126.xml" ContentType="application/vnd.openxmlformats-officedocument.presentationml.slide+xml"/>
  <Override PartName="/ppt/notesSlides/notesSlide126.xml" ContentType="application/vnd.openxmlformats-officedocument.presentationml.notesSlide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78.xml" ContentType="application/vnd.openxmlformats-officedocument.presentationml.slide+xml"/>
  <Override PartName="/ppt/notesSlides/notesSlide78.xml" ContentType="application/vnd.openxmlformats-officedocument.presentationml.notesSlide+xml"/>
  <Override PartName="/ppt/changesInfos/changesInfo1.xml" ContentType="application/vnd.ms-powerpoint.changesinfo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110.xml" ContentType="application/vnd.openxmlformats-officedocument.presentationml.slide+xml"/>
  <Override PartName="/ppt/notesSlides/notesSlide1110.xml" ContentType="application/vnd.openxmlformats-officedocument.presentationml.notesSlide+xml"/>
  <Override PartName="/ppt/tableStyles.xml" ContentType="application/vnd.openxmlformats-officedocument.presentationml.tableStyles+xml"/>
  <Override PartName="/ppt/slides/slide611.xml" ContentType="application/vnd.openxmlformats-officedocument.presentationml.slide+xml"/>
  <Override PartName="/ppt/notesSlides/notesSlide611.xml" ContentType="application/vnd.openxmlformats-officedocument.presentationml.notesSlide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ppt/slides/slide512.xml" ContentType="application/vnd.openxmlformats-officedocument.presentationml.slide+xml"/>
  <Override PartName="/ppt/notesSlides/notesSlide512.xml" ContentType="application/vnd.openxmlformats-officedocument.presentationml.notesSlide+xml"/>
  <Override PartName="/ppt/slides/slide1013.xml" ContentType="application/vnd.openxmlformats-officedocument.presentationml.slide+xml"/>
  <Override PartName="/ppt/notesSlides/notesSlide1013.xml" ContentType="application/vnd.openxmlformats-officedocument.presentationml.notesSlide+xml"/>
  <Override PartName="/docMetadata/LabelInfo.xml" ContentType="application/vnd.ms-office.classificationlabels+xml"/>
  <Override PartName="/docProps/custom.xml" ContentType="application/vnd.openxmlformats-officedocument.custom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/docProps/core.xml" Id="rId3" /><Relationship Type="http://schemas.openxmlformats.org/package/2006/relationships/metadata/thumbnail" Target="/docProps/thumbnail.jpeg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6" /><Relationship Type="http://schemas.openxmlformats.org/officeDocument/2006/relationships/custom-properties" Target="/docProps/custom.xml" Id="rId5" /><Relationship Type="http://schemas.openxmlformats.org/officeDocument/2006/relationships/extended-properties" Target="/docProps/app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8"/>
  </p:notesMasterIdLst>
  <p:handoutMasterIdLst>
    <p:handoutMasterId r:id="rId19"/>
  </p:handoutMasterIdLst>
  <p:sldIdLst>
    <p:sldId id="436" r:id="rId5"/>
    <p:sldId id="437" r:id="rId6"/>
    <p:sldId id="438" r:id="rId7"/>
    <p:sldId id="439" r:id="rId8"/>
    <p:sldId id="440" r:id="rId9"/>
    <p:sldId id="441" r:id="rId10"/>
    <p:sldId id="442" r:id="rId11"/>
    <p:sldId id="443" r:id="rId12"/>
    <p:sldId id="444" r:id="rId13"/>
    <p:sldId id="445" r:id="rId14"/>
    <p:sldId id="446" r:id="rId15"/>
    <p:sldId id="447" r:id="rId16"/>
    <p:sldId id="435" r:id="rId17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187"/>
    <a:srgbClr val="0C4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6" autoAdjust="0"/>
    <p:restoredTop sz="95394" autoAdjust="0"/>
  </p:normalViewPr>
  <p:slideViewPr>
    <p:cSldViewPr snapToGrid="0">
      <p:cViewPr varScale="1">
        <p:scale>
          <a:sx n="120" d="100"/>
          <a:sy n="120" d="100"/>
        </p:scale>
        <p:origin x="204" y="108"/>
      </p:cViewPr>
      <p:guideLst/>
    </p:cSldViewPr>
  </p:slideViewPr>
  <p:outlineViewPr>
    <p:cViewPr>
      <p:scale>
        <a:sx n="33" d="100"/>
        <a:sy n="33" d="100"/>
      </p:scale>
      <p:origin x="0" y="-1714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8717"/>
    </p:cViewPr>
  </p:sorterViewPr>
  <p:notesViewPr>
    <p:cSldViewPr snapToGrid="0">
      <p:cViewPr varScale="1">
        <p:scale>
          <a:sx n="93" d="100"/>
          <a:sy n="93" d="100"/>
        </p:scale>
        <p:origin x="2958" y="66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41.xml" Id="rId8" /><Relationship Type="http://schemas.openxmlformats.org/officeDocument/2006/relationships/slide" Target="/ppt/slides/slide92.xml" Id="rId13" /><Relationship Type="http://schemas.openxmlformats.org/officeDocument/2006/relationships/notesMaster" Target="/ppt/notesMasters/notesMaster11.xml" Id="rId18" /><Relationship Type="http://schemas.openxmlformats.org/officeDocument/2006/relationships/customXml" Target="/customXml/item3.xml" Id="rId3" /><Relationship Type="http://schemas.openxmlformats.org/officeDocument/2006/relationships/viewProps" Target="/ppt/viewProps.xml" Id="rId21" /><Relationship Type="http://schemas.openxmlformats.org/officeDocument/2006/relationships/slide" Target="/ppt/slides/slide33.xml" Id="rId7" /><Relationship Type="http://schemas.openxmlformats.org/officeDocument/2006/relationships/slide" Target="/ppt/slides/slide84.xml" Id="rId12" /><Relationship Type="http://schemas.openxmlformats.org/officeDocument/2006/relationships/slide" Target="/ppt/slides/slide135.xml" Id="rId17" /><Relationship Type="http://schemas.openxmlformats.org/officeDocument/2006/relationships/customXml" Target="/customXml/item22.xml" Id="rId2" /><Relationship Type="http://schemas.openxmlformats.org/officeDocument/2006/relationships/slide" Target="/ppt/slides/slide126.xml" Id="rId16" /><Relationship Type="http://schemas.openxmlformats.org/officeDocument/2006/relationships/presProps" Target="/ppt/presProps.xml" Id="rId20" /><Relationship Type="http://schemas.openxmlformats.org/officeDocument/2006/relationships/customXml" Target="/customXml/item13.xml" Id="rId1" /><Relationship Type="http://schemas.openxmlformats.org/officeDocument/2006/relationships/slide" Target="/ppt/slides/slide27.xml" Id="rId6" /><Relationship Type="http://schemas.openxmlformats.org/officeDocument/2006/relationships/slide" Target="/ppt/slides/slide78.xml" Id="rId11" /><Relationship Type="http://schemas.microsoft.com/office/2016/11/relationships/changesInfo" Target="/ppt/changesInfos/changesInfo1.xml" Id="rId24" /><Relationship Type="http://schemas.openxmlformats.org/officeDocument/2006/relationships/slide" Target="/ppt/slides/slide19.xml" Id="rId5" /><Relationship Type="http://schemas.openxmlformats.org/officeDocument/2006/relationships/slide" Target="/ppt/slides/slide1110.xml" Id="rId15" /><Relationship Type="http://schemas.openxmlformats.org/officeDocument/2006/relationships/tableStyles" Target="/ppt/tableStyles.xml" Id="rId23" /><Relationship Type="http://schemas.openxmlformats.org/officeDocument/2006/relationships/slide" Target="/ppt/slides/slide611.xml" Id="rId10" /><Relationship Type="http://schemas.openxmlformats.org/officeDocument/2006/relationships/handoutMaster" Target="/ppt/handoutMasters/handoutMaster11.xml" Id="rId19" /><Relationship Type="http://schemas.openxmlformats.org/officeDocument/2006/relationships/slideMaster" Target="/ppt/slideMasters/slideMaster11.xml" Id="rId4" /><Relationship Type="http://schemas.openxmlformats.org/officeDocument/2006/relationships/slide" Target="/ppt/slides/slide512.xml" Id="rId9" /><Relationship Type="http://schemas.openxmlformats.org/officeDocument/2006/relationships/slide" Target="/ppt/slides/slide1013.xml" Id="rId14" /><Relationship Type="http://schemas.openxmlformats.org/officeDocument/2006/relationships/theme" Target="/ppt/theme/theme12.xml" Id="rId22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modSld">
      <pc:chgData name="Fake Test User" userId="SID-0" providerId="Test" clId="FakeClientId" dt="2024-03-07T05:57:39.772" v="2" actId="14100"/>
      <pc:docMkLst>
        <pc:docMk/>
      </pc:docMkLst>
      <pc:sldChg chg="modSp mod">
        <pc:chgData name="Fake Test User" userId="SID-0" providerId="Test" clId="FakeClientId" dt="2024-03-07T05:57:39.772" v="2" actId="14100"/>
        <pc:sldMkLst>
          <pc:docMk/>
          <pc:sldMk cId="3421864832" sldId="442"/>
        </pc:sldMkLst>
        <pc:spChg chg="mod">
          <ac:chgData name="Fake Test User" userId="SID-0" providerId="Test" clId="FakeClientId" dt="2024-03-07T05:57:39.772" v="2" actId="14100"/>
          <ac:spMkLst>
            <pc:docMk/>
            <pc:sldMk cId="3421864832" sldId="442"/>
            <ac:spMk id="4" creationId="{607CC286-7253-B31F-DFE6-802920A9FC68}"/>
          </ac:spMkLst>
        </pc:spChg>
      </pc:sldChg>
      <pc:sldChg chg="modSp mod">
        <pc:chgData name="Fake Test User" userId="SID-0" providerId="Test" clId="FakeClientId" dt="2024-03-07T05:53:22.413" v="1" actId="20577"/>
        <pc:sldMkLst>
          <pc:docMk/>
          <pc:sldMk cId="517068035" sldId="446"/>
        </pc:sldMkLst>
        <pc:spChg chg="mod">
          <ac:chgData name="Fake Test User" userId="SID-0" providerId="Test" clId="FakeClientId" dt="2024-03-07T05:53:22.413" v="1" actId="20577"/>
          <ac:spMkLst>
            <pc:docMk/>
            <pc:sldMk cId="517068035" sldId="446"/>
            <ac:spMk id="3" creationId="{64D9321D-79AC-AC52-77EE-48647BFA150F}"/>
          </ac:spMkLst>
        </pc:spChg>
      </pc:sldChg>
    </pc:docChg>
  </pc:docChgLst>
</pc:chgInfo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8E4D2272-D660-A337-AEF3-BE066BD545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 dirty="0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1FE5A70-71C2-F335-270C-B94537340C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CAF01270-4929-434F-A54C-51FB312337B2}" type="datetime1">
              <a:rPr lang="zh-CN" altLang="en-US" smtClean="0"/>
              <a:t>2024/3/8</a:t>
            </a:fld>
            <a:endParaRPr lang="zh-CN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91E1B03-0F86-16E7-11BE-81F9F4CD66B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C4524B8-3914-99B2-2620-0F2A88D335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509210F9-8331-407C-A034-F95DCB303EBC}" type="slidenum">
              <a:rPr lang="zh-CN" smtClean="0"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9310058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7498BE5C-4F09-4634-B1C3-B7C677AD6CC2}" type="datetime1">
              <a:rPr lang="zh-CN" altLang="en-US" smtClean="0"/>
              <a:t>2024/3/8</a:t>
            </a:fld>
            <a:endParaRPr lang="zh-CN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zh-CN"/>
            </a:defPPr>
          </a:lstStyle>
          <a:p>
            <a:pPr lvl="0" rtl="0"/>
            <a:r>
              <a:rPr lang="zh-CN"/>
              <a:t>单击此处编辑母版文本样式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32BF9438-3EEF-4192-9815-F6F44770AEF7}" type="slidenum">
              <a:rPr lang="zh-CN" smtClean="0"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65226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ea"/>
        <a:ea typeface="+mn-ea"/>
        <a:cs typeface="+mn-cs"/>
      </a:defRPr>
    </a:lvl9pPr>
  </p:notesStyle>
</p:notesMaster>
</file>

<file path=ppt/notesSlides/_rels/notesSlide1013.xml.rels>&#65279;<?xml version="1.0" encoding="utf-8"?><Relationships xmlns="http://schemas.openxmlformats.org/package/2006/relationships"><Relationship Type="http://schemas.openxmlformats.org/officeDocument/2006/relationships/slide" Target="/ppt/slides/slide1013.xml" Id="rId2" /><Relationship Type="http://schemas.openxmlformats.org/officeDocument/2006/relationships/notesMaster" Target="/ppt/notesMasters/notesMaster11.xml" Id="rId1" /></Relationships>
</file>

<file path=ppt/notesSlides/_rels/notesSlide1110.xml.rels>&#65279;<?xml version="1.0" encoding="utf-8"?><Relationships xmlns="http://schemas.openxmlformats.org/package/2006/relationships"><Relationship Type="http://schemas.openxmlformats.org/officeDocument/2006/relationships/slide" Target="/ppt/slides/slide1110.xml" Id="rId2" /><Relationship Type="http://schemas.openxmlformats.org/officeDocument/2006/relationships/notesMaster" Target="/ppt/notesMasters/notesMaster11.xml" Id="rId1" /></Relationships>
</file>

<file path=ppt/notesSlides/_rels/notesSlide126.xml.rels>&#65279;<?xml version="1.0" encoding="utf-8"?><Relationships xmlns="http://schemas.openxmlformats.org/package/2006/relationships"><Relationship Type="http://schemas.openxmlformats.org/officeDocument/2006/relationships/slide" Target="/ppt/slides/slide126.xml" Id="rId2" /><Relationship Type="http://schemas.openxmlformats.org/officeDocument/2006/relationships/notesMaster" Target="/ppt/notesMasters/notesMaster11.xml" Id="rId1" /></Relationships>
</file>

<file path=ppt/notesSlides/_rels/notesSlide135.xml.rels>&#65279;<?xml version="1.0" encoding="utf-8"?><Relationships xmlns="http://schemas.openxmlformats.org/package/2006/relationships"><Relationship Type="http://schemas.openxmlformats.org/officeDocument/2006/relationships/slide" Target="/ppt/slides/slide135.xml" Id="rId2" /><Relationship Type="http://schemas.openxmlformats.org/officeDocument/2006/relationships/notesMaster" Target="/ppt/notesMasters/notesMaster11.xml" Id="rId1" /></Relationships>
</file>

<file path=ppt/notesSlides/_rels/notesSlide19.xml.rels>&#65279;<?xml version="1.0" encoding="utf-8"?><Relationships xmlns="http://schemas.openxmlformats.org/package/2006/relationships"><Relationship Type="http://schemas.openxmlformats.org/officeDocument/2006/relationships/slide" Target="/ppt/slides/slide19.xml" Id="rId2" /><Relationship Type="http://schemas.openxmlformats.org/officeDocument/2006/relationships/notesMaster" Target="/ppt/notesMasters/notesMaster11.xml" Id="rId1" /></Relationships>
</file>

<file path=ppt/notesSlides/_rels/notesSlide27.xml.rels>&#65279;<?xml version="1.0" encoding="utf-8"?><Relationships xmlns="http://schemas.openxmlformats.org/package/2006/relationships"><Relationship Type="http://schemas.openxmlformats.org/officeDocument/2006/relationships/slide" Target="/ppt/slides/slide27.xml" Id="rId2" /><Relationship Type="http://schemas.openxmlformats.org/officeDocument/2006/relationships/notesMaster" Target="/ppt/notesMasters/notesMaster11.xml" Id="rId1" /></Relationships>
</file>

<file path=ppt/notesSlides/_rels/notesSlide33.xml.rels>&#65279;<?xml version="1.0" encoding="utf-8"?><Relationships xmlns="http://schemas.openxmlformats.org/package/2006/relationships"><Relationship Type="http://schemas.openxmlformats.org/officeDocument/2006/relationships/slide" Target="/ppt/slides/slide33.xml" Id="rId2" /><Relationship Type="http://schemas.openxmlformats.org/officeDocument/2006/relationships/notesMaster" Target="/ppt/notesMasters/notesMaster11.xml" Id="rId1" /></Relationships>
</file>

<file path=ppt/notesSlides/_rels/notesSlide41.xml.rels>&#65279;<?xml version="1.0" encoding="utf-8"?><Relationships xmlns="http://schemas.openxmlformats.org/package/2006/relationships"><Relationship Type="http://schemas.openxmlformats.org/officeDocument/2006/relationships/slide" Target="/ppt/slides/slide41.xml" Id="rId2" /><Relationship Type="http://schemas.openxmlformats.org/officeDocument/2006/relationships/notesMaster" Target="/ppt/notesMasters/notesMaster11.xml" Id="rId1" /></Relationships>
</file>

<file path=ppt/notesSlides/_rels/notesSlide512.xml.rels>&#65279;<?xml version="1.0" encoding="utf-8"?><Relationships xmlns="http://schemas.openxmlformats.org/package/2006/relationships"><Relationship Type="http://schemas.openxmlformats.org/officeDocument/2006/relationships/slide" Target="/ppt/slides/slide512.xml" Id="rId2" /><Relationship Type="http://schemas.openxmlformats.org/officeDocument/2006/relationships/notesMaster" Target="/ppt/notesMasters/notesMaster11.xml" Id="rId1" /></Relationships>
</file>

<file path=ppt/notesSlides/_rels/notesSlide611.xml.rels>&#65279;<?xml version="1.0" encoding="utf-8"?><Relationships xmlns="http://schemas.openxmlformats.org/package/2006/relationships"><Relationship Type="http://schemas.openxmlformats.org/officeDocument/2006/relationships/slide" Target="/ppt/slides/slide611.xml" Id="rId2" /><Relationship Type="http://schemas.openxmlformats.org/officeDocument/2006/relationships/notesMaster" Target="/ppt/notesMasters/notesMaster11.xml" Id="rId1" /></Relationships>
</file>

<file path=ppt/notesSlides/_rels/notesSlide78.xml.rels>&#65279;<?xml version="1.0" encoding="utf-8"?><Relationships xmlns="http://schemas.openxmlformats.org/package/2006/relationships"><Relationship Type="http://schemas.openxmlformats.org/officeDocument/2006/relationships/slide" Target="/ppt/slides/slide78.xml" Id="rId2" /><Relationship Type="http://schemas.openxmlformats.org/officeDocument/2006/relationships/notesMaster" Target="/ppt/notesMasters/notesMaster11.xml" Id="rId1" /></Relationships>
</file>

<file path=ppt/notesSlides/_rels/notesSlide84.xml.rels>&#65279;<?xml version="1.0" encoding="utf-8"?><Relationships xmlns="http://schemas.openxmlformats.org/package/2006/relationships"><Relationship Type="http://schemas.openxmlformats.org/officeDocument/2006/relationships/slide" Target="/ppt/slides/slide84.xml" Id="rId2" /><Relationship Type="http://schemas.openxmlformats.org/officeDocument/2006/relationships/notesMaster" Target="/ppt/notesMasters/notesMaster11.xml" Id="rId1" /></Relationships>
</file>

<file path=ppt/notesSlides/_rels/notesSlide92.xml.rels>&#65279;<?xml version="1.0" encoding="utf-8"?><Relationships xmlns="http://schemas.openxmlformats.org/package/2006/relationships"><Relationship Type="http://schemas.openxmlformats.org/officeDocument/2006/relationships/slide" Target="/ppt/slides/slide92.xml" Id="rId2" /><Relationship Type="http://schemas.openxmlformats.org/officeDocument/2006/relationships/notesMaster" Target="/ppt/notesMasters/notesMaster11.xml" Id="rId1" /></Relationships>
</file>

<file path=ppt/notesSlides/notesSlide10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32BF9438-3EEF-4192-9815-F6F44770AEF7}" type="slidenum">
              <a:rPr lang="zh-CN" smtClean="0"/>
              <a:t>10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595483008"/>
      </p:ext>
    </p:extLst>
  </p:cSld>
  <p:clrMapOvr>
    <a:masterClrMapping/>
  </p:clrMapOvr>
</p:notes>
</file>

<file path=ppt/notesSlides/notesSlide1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32BF9438-3EEF-4192-9815-F6F44770AEF7}" type="slidenum">
              <a:rPr lang="zh-CN" smtClean="0"/>
              <a:t>11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222384869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32BF9438-3EEF-4192-9815-F6F44770AEF7}" type="slidenum">
              <a:rPr lang="zh-CN" smtClean="0"/>
              <a:t>12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81655112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32BF9438-3EEF-4192-9815-F6F44770AEF7}" type="slidenum">
              <a:rPr lang="zh-CN" smtClean="0"/>
              <a:t>13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2844697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32BF9438-3EEF-4192-9815-F6F44770AEF7}" type="slidenum">
              <a:rPr lang="zh-CN" smtClean="0"/>
              <a:t>1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3690477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32BF9438-3EEF-4192-9815-F6F44770AEF7}" type="slidenum">
              <a:rPr lang="zh-CN" smtClean="0"/>
              <a:t>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2446300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32BF9438-3EEF-4192-9815-F6F44770AEF7}" type="slidenum">
              <a:rPr lang="zh-CN" smtClean="0"/>
              <a:t>3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60195703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32BF9438-3EEF-4192-9815-F6F44770AEF7}" type="slidenum">
              <a:rPr lang="zh-CN" smtClean="0"/>
              <a:t>4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6209835"/>
      </p:ext>
    </p:extLst>
  </p:cSld>
  <p:clrMapOvr>
    <a:masterClrMapping/>
  </p:clrMapOvr>
</p:notes>
</file>

<file path=ppt/notesSlides/notesSlide5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32BF9438-3EEF-4192-9815-F6F44770AEF7}" type="slidenum">
              <a:rPr lang="zh-CN" smtClean="0"/>
              <a:t>5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99377012"/>
      </p:ext>
    </p:extLst>
  </p:cSld>
  <p:clrMapOvr>
    <a:masterClrMapping/>
  </p:clrMapOvr>
</p:notes>
</file>

<file path=ppt/notesSlides/notesSlide6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32BF9438-3EEF-4192-9815-F6F44770AEF7}" type="slidenum">
              <a:rPr lang="zh-CN" smtClean="0"/>
              <a:t>6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0302582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32BF9438-3EEF-4192-9815-F6F44770AEF7}" type="slidenum">
              <a:rPr lang="zh-CN" smtClean="0"/>
              <a:t>7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375002719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32BF9438-3EEF-4192-9815-F6F44770AEF7}" type="slidenum">
              <a:rPr lang="zh-CN" smtClean="0"/>
              <a:t>8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689266089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32BF9438-3EEF-4192-9815-F6F44770AEF7}" type="slidenum">
              <a:rPr lang="zh-CN" smtClean="0"/>
              <a:t>9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182412713"/>
      </p:ext>
    </p:extLst>
  </p:cSld>
  <p:clrMapOvr>
    <a:masterClrMapping/>
  </p:clrMapOvr>
</p:notes>
</file>

<file path=ppt/slideLayouts/_rels/slideLayout101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1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2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3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4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5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7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8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9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0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、内容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(F) 19">
            <a:extLst>
              <a:ext uri="{FF2B5EF4-FFF2-40B4-BE49-F238E27FC236}">
                <a16:creationId xmlns:a16="http://schemas.microsoft.com/office/drawing/2014/main" id="{37D82C4C-B372-8DAD-C78B-5A70799927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0"/>
            <a:ext cx="2286000" cy="228597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9" name="标题 8">
            <a:extLst>
              <a:ext uri="{FF2B5EF4-FFF2-40B4-BE49-F238E27FC236}">
                <a16:creationId xmlns:a16="http://schemas.microsoft.com/office/drawing/2014/main" id="{CE543C86-04BB-A7E0-26E4-1A793E98CB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42052" y="345441"/>
            <a:ext cx="10202248" cy="1766918"/>
          </a:xfrm>
        </p:spPr>
        <p:txBody>
          <a:bodyPr rtlCol="0">
            <a:normAutofit/>
          </a:bodyPr>
          <a:lstStyle>
            <a:lvl1pPr>
              <a:defRPr lang="zh-CN" sz="3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zh-CN" b="1"/>
              <a:t>单击此处添加标题</a:t>
            </a:r>
          </a:p>
        </p:txBody>
      </p:sp>
      <p:sp>
        <p:nvSpPr>
          <p:cNvPr id="10" name="内容占位符 20">
            <a:extLst>
              <a:ext uri="{FF2B5EF4-FFF2-40B4-BE49-F238E27FC236}">
                <a16:creationId xmlns:a16="http://schemas.microsoft.com/office/drawing/2014/main" id="{D1D15020-88F7-93D5-282B-0C23CB75788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371205" y="2282826"/>
            <a:ext cx="3180475" cy="3651250"/>
          </a:xfrm>
        </p:spPr>
        <p:txBody>
          <a:bodyPr rtlCol="0"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800" b="1"/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600" b="1"/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400" b="1"/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200" b="1"/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200" b="1"/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2" name="表格占位符 11">
            <a:extLst>
              <a:ext uri="{FF2B5EF4-FFF2-40B4-BE49-F238E27FC236}">
                <a16:creationId xmlns:a16="http://schemas.microsoft.com/office/drawing/2014/main" id="{675AC522-525C-4C6F-8F28-3B2FC909B3FF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4940300" y="2282825"/>
            <a:ext cx="5880100" cy="3651250"/>
          </a:xfrm>
        </p:spPr>
        <p:txBody>
          <a:bodyPr rtlCol="0"/>
          <a:lstStyle>
            <a:lvl1pPr marL="0" indent="0">
              <a:buNone/>
              <a:defRPr lang="zh-CN"/>
            </a:lvl1pPr>
          </a:lstStyle>
          <a:p>
            <a:pPr rtl="0"/>
            <a:r>
              <a:rPr lang="zh-CN"/>
              <a:t>单击图标以添加表格</a:t>
            </a:r>
          </a:p>
        </p:txBody>
      </p:sp>
      <p:sp>
        <p:nvSpPr>
          <p:cNvPr id="8" name="幻灯片编号占位符 5">
            <a:extLst>
              <a:ext uri="{FF2B5EF4-FFF2-40B4-BE49-F238E27FC236}">
                <a16:creationId xmlns:a16="http://schemas.microsoft.com/office/drawing/2014/main" id="{B00D9D4E-52D5-4BAF-8096-D301073D3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1200" b="1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defRPr>
            </a:lvl1pPr>
          </a:lstStyle>
          <a:p>
            <a:pPr rtl="0"/>
            <a:fld id="{08AB70BE-1769-45B8-85A6-0C837432C7E6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845805882"/>
      </p:ext>
    </p:extLst>
  </p:cSld>
  <p:clrMapOvr>
    <a:masterClrMapping/>
  </p:clrMapOvr>
</p:sldLayout>
</file>

<file path=ppt/slideLayouts/slideLayout1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和 2 列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36">
            <a:extLst>
              <a:ext uri="{FF2B5EF4-FFF2-40B4-BE49-F238E27FC236}">
                <a16:creationId xmlns:a16="http://schemas.microsoft.com/office/drawing/2014/main" id="{F8F589DA-127F-E2E7-6ADA-1D3C047999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91645" y="3657688"/>
            <a:ext cx="3200357" cy="3200320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8" name="长方形 7">
            <a:extLst>
              <a:ext uri="{FF2B5EF4-FFF2-40B4-BE49-F238E27FC236}">
                <a16:creationId xmlns:a16="http://schemas.microsoft.com/office/drawing/2014/main" id="{8700FBF0-749D-0FF0-74B6-3565174CA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992038" y="2992045"/>
            <a:ext cx="6858000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9" name="任意多边形(F) 10">
            <a:extLst>
              <a:ext uri="{FF2B5EF4-FFF2-40B4-BE49-F238E27FC236}">
                <a16:creationId xmlns:a16="http://schemas.microsoft.com/office/drawing/2014/main" id="{0DDA3FAB-74FF-4772-2BA4-B242E12AB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" y="0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2" name="标题 11">
            <a:extLst>
              <a:ext uri="{FF2B5EF4-FFF2-40B4-BE49-F238E27FC236}">
                <a16:creationId xmlns:a16="http://schemas.microsoft.com/office/drawing/2014/main" id="{FBE95B3E-84B8-3910-65C9-87914802BE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8" y="369277"/>
            <a:ext cx="9590215" cy="1708514"/>
          </a:xfrm>
        </p:spPr>
        <p:txBody>
          <a:bodyPr rtlCol="0">
            <a:normAutofit/>
          </a:bodyPr>
          <a:lstStyle>
            <a:lvl1pPr>
              <a:defRPr lang="zh-CN" sz="3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zh-CN" b="1"/>
              <a:t>单击此处添加标题</a:t>
            </a:r>
          </a:p>
        </p:txBody>
      </p:sp>
      <p:sp>
        <p:nvSpPr>
          <p:cNvPr id="14" name="内容占位符 20">
            <a:extLst>
              <a:ext uri="{FF2B5EF4-FFF2-40B4-BE49-F238E27FC236}">
                <a16:creationId xmlns:a16="http://schemas.microsoft.com/office/drawing/2014/main" id="{53421E6F-1A11-40B7-DB53-FC96CE9D787B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369269" y="2284193"/>
            <a:ext cx="6036544" cy="3436653"/>
          </a:xfrm>
        </p:spPr>
        <p:txBody>
          <a:bodyPr rtlCol="0"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800"/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600"/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400"/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200"/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200"/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3" name="内容占位符 20">
            <a:extLst>
              <a:ext uri="{FF2B5EF4-FFF2-40B4-BE49-F238E27FC236}">
                <a16:creationId xmlns:a16="http://schemas.microsoft.com/office/drawing/2014/main" id="{90BA2746-C141-C524-CDDE-DD672A80A2C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708899" y="2284193"/>
            <a:ext cx="3252914" cy="3436653"/>
          </a:xfrm>
        </p:spPr>
        <p:txBody>
          <a:bodyPr rtlCol="0"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800" b="1"/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600" b="1"/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400" b="1"/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200" b="1"/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200" b="1"/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1" name="幻灯片编号占位符 5">
            <a:extLst>
              <a:ext uri="{FF2B5EF4-FFF2-40B4-BE49-F238E27FC236}">
                <a16:creationId xmlns:a16="http://schemas.microsoft.com/office/drawing/2014/main" id="{078CC75E-2849-6C28-42BF-61EBFD22CD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1200" b="1">
                <a:solidFill>
                  <a:srgbClr val="FFFFFF"/>
                </a:solidFill>
                <a:latin typeface="+mj-ea"/>
                <a:ea typeface="+mj-ea"/>
              </a:defRPr>
            </a:lvl1pPr>
          </a:lstStyle>
          <a:p>
            <a:pPr rtl="0"/>
            <a:fld id="{08AB70BE-1769-45B8-85A6-0C837432C7E6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07502522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任意多边形(F) 9">
            <a:extLst>
              <a:ext uri="{FF2B5EF4-FFF2-40B4-BE49-F238E27FC236}">
                <a16:creationId xmlns:a16="http://schemas.microsoft.com/office/drawing/2014/main" id="{BE9B1BD7-8F62-244D-062B-D0A716D16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0"/>
            <a:ext cx="2286000" cy="228597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8" name="标题 7">
            <a:extLst>
              <a:ext uri="{FF2B5EF4-FFF2-40B4-BE49-F238E27FC236}">
                <a16:creationId xmlns:a16="http://schemas.microsoft.com/office/drawing/2014/main" id="{54BAE39C-758E-B299-0906-86DA058BC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5975" y="345440"/>
            <a:ext cx="9448803" cy="1743542"/>
          </a:xfrm>
        </p:spPr>
        <p:txBody>
          <a:bodyPr rtlCol="0">
            <a:normAutofit/>
          </a:bodyPr>
          <a:lstStyle>
            <a:lvl1pPr>
              <a:defRPr lang="zh-CN" sz="3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zh-CN" b="1"/>
              <a:t>单击此处编辑母版标题样式</a:t>
            </a:r>
          </a:p>
        </p:txBody>
      </p:sp>
      <p:sp>
        <p:nvSpPr>
          <p:cNvPr id="10" name="表格占位符 9">
            <a:extLst>
              <a:ext uri="{FF2B5EF4-FFF2-40B4-BE49-F238E27FC236}">
                <a16:creationId xmlns:a16="http://schemas.microsoft.com/office/drawing/2014/main" id="{ED21C7D0-0E84-DFA8-FC77-93D7B17FA7EF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365250" y="2295525"/>
            <a:ext cx="9448800" cy="3652838"/>
          </a:xfrm>
        </p:spPr>
        <p:txBody>
          <a:bodyPr rtlCol="0"/>
          <a:lstStyle>
            <a:lvl1pPr marL="0" indent="0">
              <a:buNone/>
              <a:defRPr lang="zh-CN"/>
            </a:lvl1pPr>
          </a:lstStyle>
          <a:p>
            <a:pPr rtl="0"/>
            <a:r>
              <a:rPr lang="zh-CN"/>
              <a:t>单击图标以添加表格</a:t>
            </a:r>
          </a:p>
        </p:txBody>
      </p:sp>
      <p:sp>
        <p:nvSpPr>
          <p:cNvPr id="7" name="幻灯片编号占位符 5">
            <a:extLst>
              <a:ext uri="{FF2B5EF4-FFF2-40B4-BE49-F238E27FC236}">
                <a16:creationId xmlns:a16="http://schemas.microsoft.com/office/drawing/2014/main" id="{844F72DC-A10E-0921-2E94-08CAC9D503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1200" b="1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defRPr>
            </a:lvl1pPr>
          </a:lstStyle>
          <a:p>
            <a:pPr rtl="0"/>
            <a:fld id="{08AB70BE-1769-45B8-85A6-0C837432C7E6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22573427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结束语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>
            <a:extLst>
              <a:ext uri="{FF2B5EF4-FFF2-40B4-BE49-F238E27FC236}">
                <a16:creationId xmlns:a16="http://schemas.microsoft.com/office/drawing/2014/main" id="{B181407F-D7F6-56CB-135C-01868BC191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7" y="1088211"/>
            <a:ext cx="4602483" cy="4896019"/>
          </a:xfrm>
        </p:spPr>
        <p:txBody>
          <a:bodyPr rtlCol="0">
            <a:normAutofit/>
          </a:bodyPr>
          <a:lstStyle>
            <a:lvl1pPr>
              <a:defRPr lang="zh-CN" sz="4800">
                <a:solidFill>
                  <a:schemeClr val="bg2"/>
                </a:solidFill>
              </a:defRPr>
            </a:lvl1pPr>
          </a:lstStyle>
          <a:p>
            <a:pPr rtl="0"/>
            <a:r>
              <a:rPr lang="zh-CN" b="1"/>
              <a:t>单击此处添加标题</a:t>
            </a:r>
          </a:p>
        </p:txBody>
      </p:sp>
      <p:sp>
        <p:nvSpPr>
          <p:cNvPr id="2" name="长方形 1">
            <a:extLst>
              <a:ext uri="{FF2B5EF4-FFF2-40B4-BE49-F238E27FC236}">
                <a16:creationId xmlns:a16="http://schemas.microsoft.com/office/drawing/2014/main" id="{7E517585-E867-BB06-B195-272DA0FD4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8"/>
            <a:ext cx="12192000" cy="8739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4" name="长方形 3">
            <a:extLst>
              <a:ext uri="{FF2B5EF4-FFF2-40B4-BE49-F238E27FC236}">
                <a16:creationId xmlns:a16="http://schemas.microsoft.com/office/drawing/2014/main" id="{C92D9EBD-88FB-A2C3-7EC2-46DD7B532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990939" y="2990938"/>
            <a:ext cx="6855801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" name="任意多边形(F) 22">
            <a:extLst>
              <a:ext uri="{FF2B5EF4-FFF2-40B4-BE49-F238E27FC236}">
                <a16:creationId xmlns:a16="http://schemas.microsoft.com/office/drawing/2014/main" id="{CB417425-9078-B6E8-97F7-BAA1536BA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-8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7" name="任意多边形(F) 4">
            <a:extLst>
              <a:ext uri="{FF2B5EF4-FFF2-40B4-BE49-F238E27FC236}">
                <a16:creationId xmlns:a16="http://schemas.microsoft.com/office/drawing/2014/main" id="{D7F56B38-71B8-A745-8D9C-BBEA278F3F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9905999" y="4572027"/>
            <a:ext cx="2286000" cy="228597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1" name="内容占位符 10">
            <a:extLst>
              <a:ext uri="{FF2B5EF4-FFF2-40B4-BE49-F238E27FC236}">
                <a16:creationId xmlns:a16="http://schemas.microsoft.com/office/drawing/2014/main" id="{45E5C644-63C0-D8A4-7EF1-1681AFB1F4D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324599" y="1088210"/>
            <a:ext cx="4373564" cy="4894894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lang="zh-CN" sz="1800" b="1">
                <a:solidFill>
                  <a:schemeClr val="bg2"/>
                </a:solidFill>
              </a:defRPr>
            </a:lvl1pPr>
            <a:lvl2pPr marL="457200" indent="0">
              <a:spcBef>
                <a:spcPts val="0"/>
              </a:spcBef>
              <a:spcAft>
                <a:spcPts val="600"/>
              </a:spcAft>
              <a:buNone/>
              <a:defRPr lang="zh-CN" sz="1600" b="1">
                <a:solidFill>
                  <a:schemeClr val="bg2"/>
                </a:solidFill>
              </a:defRPr>
            </a:lvl2pPr>
            <a:lvl3pPr marL="914400" indent="0">
              <a:spcBef>
                <a:spcPts val="0"/>
              </a:spcBef>
              <a:spcAft>
                <a:spcPts val="600"/>
              </a:spcAft>
              <a:buNone/>
              <a:defRPr lang="zh-CN" sz="1400" b="1">
                <a:solidFill>
                  <a:schemeClr val="bg2"/>
                </a:solidFill>
              </a:defRPr>
            </a:lvl3pPr>
            <a:lvl4pPr marL="1371600" indent="0">
              <a:spcBef>
                <a:spcPts val="0"/>
              </a:spcBef>
              <a:spcAft>
                <a:spcPts val="600"/>
              </a:spcAft>
              <a:buNone/>
              <a:defRPr lang="zh-CN" sz="1200" b="1">
                <a:solidFill>
                  <a:schemeClr val="bg2"/>
                </a:solidFill>
              </a:defRPr>
            </a:lvl4pPr>
            <a:lvl5pPr marL="1828800" indent="0">
              <a:spcBef>
                <a:spcPts val="0"/>
              </a:spcBef>
              <a:spcAft>
                <a:spcPts val="600"/>
              </a:spcAft>
              <a:buNone/>
              <a:defRPr lang="zh-CN" sz="1200" b="1">
                <a:solidFill>
                  <a:schemeClr val="bg2"/>
                </a:solidFill>
              </a:defRPr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3" name="幻灯片编号占位符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1200" b="1">
                <a:solidFill>
                  <a:srgbClr val="FFFFFF"/>
                </a:solidFill>
                <a:latin typeface="+mj-ea"/>
                <a:ea typeface="+mj-ea"/>
              </a:defRPr>
            </a:lvl1pPr>
          </a:lstStyle>
          <a:p>
            <a:pPr rtl="0"/>
            <a:fld id="{08AB70BE-1769-45B8-85A6-0C837432C7E6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1935465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>
            <a:extLst>
              <a:ext uri="{FF2B5EF4-FFF2-40B4-BE49-F238E27FC236}">
                <a16:creationId xmlns:a16="http://schemas.microsoft.com/office/drawing/2014/main" id="{45040DA2-B75D-1B49-51F9-967501F7F6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4876" y="887638"/>
            <a:ext cx="10202248" cy="5094496"/>
          </a:xfrm>
        </p:spPr>
        <p:txBody>
          <a:bodyPr rtlCol="0"/>
          <a:lstStyle>
            <a:lvl1pPr algn="ctr">
              <a:defRPr lang="zh-CN"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zh-CN" b="1"/>
              <a:t>单击此处添加标题</a:t>
            </a:r>
          </a:p>
        </p:txBody>
      </p:sp>
      <p:sp>
        <p:nvSpPr>
          <p:cNvPr id="3" name="幻灯片编号占位符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1200" b="1">
                <a:solidFill>
                  <a:srgbClr val="FFFFFF"/>
                </a:solidFill>
                <a:latin typeface="+mj-ea"/>
                <a:ea typeface="+mj-ea"/>
              </a:defRPr>
            </a:lvl1pPr>
          </a:lstStyle>
          <a:p>
            <a:pPr rtl="0"/>
            <a:fld id="{08AB70BE-1769-45B8-85A6-0C837432C7E6}" type="slidenum">
              <a:rPr lang="zh-CN" smtClean="0"/>
              <a:pPr/>
              <a:t>‹#›</a:t>
            </a:fld>
            <a:endParaRPr lang="zh-CN" dirty="0"/>
          </a:p>
        </p:txBody>
      </p:sp>
      <p:sp>
        <p:nvSpPr>
          <p:cNvPr id="2" name="长方形 1">
            <a:extLst>
              <a:ext uri="{FF2B5EF4-FFF2-40B4-BE49-F238E27FC236}">
                <a16:creationId xmlns:a16="http://schemas.microsoft.com/office/drawing/2014/main" id="{8E93BDAB-CB06-403B-00FD-9D1C2812A2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990939" y="2990938"/>
            <a:ext cx="6855801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" name="长方形 4">
            <a:extLst>
              <a:ext uri="{FF2B5EF4-FFF2-40B4-BE49-F238E27FC236}">
                <a16:creationId xmlns:a16="http://schemas.microsoft.com/office/drawing/2014/main" id="{A6FB1FDB-9C8A-890A-5051-8D49E105F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5983104"/>
            <a:ext cx="12192000" cy="8739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6" name="任意多边形(F) 21">
            <a:extLst>
              <a:ext uri="{FF2B5EF4-FFF2-40B4-BE49-F238E27FC236}">
                <a16:creationId xmlns:a16="http://schemas.microsoft.com/office/drawing/2014/main" id="{46056E81-9CB5-42E9-6689-B711F575C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8981493" y="0"/>
            <a:ext cx="3200357" cy="3200320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7" name="任意多边形(F) 22">
            <a:extLst>
              <a:ext uri="{FF2B5EF4-FFF2-40B4-BE49-F238E27FC236}">
                <a16:creationId xmlns:a16="http://schemas.microsoft.com/office/drawing/2014/main" id="{3D075254-6FC4-6738-BBBE-1BACB99E4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-8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3094465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简介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长方形 10">
            <a:extLst>
              <a:ext uri="{FF2B5EF4-FFF2-40B4-BE49-F238E27FC236}">
                <a16:creationId xmlns:a16="http://schemas.microsoft.com/office/drawing/2014/main" id="{25BA2562-20F9-9DC8-81EB-6ED26B24D7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5983099"/>
            <a:ext cx="12192000" cy="8739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4" name="任意多边形(F) 25">
            <a:extLst>
              <a:ext uri="{FF2B5EF4-FFF2-40B4-BE49-F238E27FC236}">
                <a16:creationId xmlns:a16="http://schemas.microsoft.com/office/drawing/2014/main" id="{369E878B-C75C-98DC-B694-2C40507C49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91644" y="3657675"/>
            <a:ext cx="3200357" cy="3200320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5" name="任意多边形(F) 27">
            <a:extLst>
              <a:ext uri="{FF2B5EF4-FFF2-40B4-BE49-F238E27FC236}">
                <a16:creationId xmlns:a16="http://schemas.microsoft.com/office/drawing/2014/main" id="{DC03A063-67E0-718E-206C-6C807C2002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-5"/>
            <a:ext cx="2286000" cy="228597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6" name="任意多边形(F) 30">
            <a:extLst>
              <a:ext uri="{FF2B5EF4-FFF2-40B4-BE49-F238E27FC236}">
                <a16:creationId xmlns:a16="http://schemas.microsoft.com/office/drawing/2014/main" id="{6D86FEEF-2721-A616-B636-7C6F8B1B5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rot="16200000" flipH="1" flipV="1">
            <a:off x="-433923" y="5546250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8" name="标题 17">
            <a:extLst>
              <a:ext uri="{FF2B5EF4-FFF2-40B4-BE49-F238E27FC236}">
                <a16:creationId xmlns:a16="http://schemas.microsoft.com/office/drawing/2014/main" id="{4AC20A76-77DC-62F7-C0E5-66C03853B3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1478396"/>
            <a:ext cx="3710355" cy="3445297"/>
          </a:xfrm>
        </p:spPr>
        <p:txBody>
          <a:bodyPr rtlCol="0">
            <a:normAutofit/>
          </a:bodyPr>
          <a:lstStyle>
            <a:lvl1pPr>
              <a:defRPr lang="zh-CN" sz="3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zh-CN" b="1"/>
              <a:t>单击此处添加标题</a:t>
            </a:r>
          </a:p>
        </p:txBody>
      </p:sp>
      <p:sp>
        <p:nvSpPr>
          <p:cNvPr id="20" name="内容占位符 19">
            <a:extLst>
              <a:ext uri="{FF2B5EF4-FFF2-40B4-BE49-F238E27FC236}">
                <a16:creationId xmlns:a16="http://schemas.microsoft.com/office/drawing/2014/main" id="{CF99A149-DEF4-9E0F-D0DE-E859DB6CA53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360465" y="1477963"/>
            <a:ext cx="5536135" cy="3446462"/>
          </a:xfrm>
        </p:spPr>
        <p:txBody>
          <a:bodyPr rtlCol="0" anchor="ctr">
            <a:normAutofit/>
          </a:bodyPr>
          <a:lstStyle>
            <a:lvl1pPr marL="0" indent="0">
              <a:buNone/>
              <a:defRPr lang="zh-CN" sz="1800"/>
            </a:lvl1pPr>
            <a:lvl2pPr marL="457200" indent="0">
              <a:buNone/>
              <a:defRPr lang="zh-CN" sz="1600"/>
            </a:lvl2pPr>
            <a:lvl3pPr marL="914400" indent="0">
              <a:buNone/>
              <a:defRPr lang="zh-CN" sz="1400"/>
            </a:lvl3pPr>
            <a:lvl4pPr marL="1371600" indent="0">
              <a:buNone/>
              <a:defRPr lang="zh-CN" sz="1200"/>
            </a:lvl4pPr>
            <a:lvl5pPr marL="1828800" indent="0">
              <a:buNone/>
              <a:defRPr lang="zh-CN" sz="1200"/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3" name="幻灯片编号占位符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1200" b="1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rtl="0"/>
            <a:fld id="{08AB70BE-1769-45B8-85A6-0C837432C7E6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0537606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节标题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：形状 9">
            <a:extLst>
              <a:ext uri="{FF2B5EF4-FFF2-40B4-BE49-F238E27FC236}">
                <a16:creationId xmlns:a16="http://schemas.microsoft.com/office/drawing/2014/main" id="{A18D9F31-445F-F144-A393-66C1BDE80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V="1">
            <a:off x="4570022" y="3390898"/>
            <a:ext cx="33547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" name="任意多边形(F) 14">
            <a:extLst>
              <a:ext uri="{FF2B5EF4-FFF2-40B4-BE49-F238E27FC236}">
                <a16:creationId xmlns:a16="http://schemas.microsoft.com/office/drawing/2014/main" id="{24F2F994-08EA-D901-82B7-02E175B2FF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0"/>
            <a:ext cx="2286000" cy="228597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8" name="标题 7">
            <a:extLst>
              <a:ext uri="{FF2B5EF4-FFF2-40B4-BE49-F238E27FC236}">
                <a16:creationId xmlns:a16="http://schemas.microsoft.com/office/drawing/2014/main" id="{863EE949-1BE5-CFA7-69CC-5235FFE07F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8" y="1415562"/>
            <a:ext cx="5750171" cy="4009292"/>
          </a:xfrm>
        </p:spPr>
        <p:txBody>
          <a:bodyPr rtlCol="0">
            <a:normAutofit/>
          </a:bodyPr>
          <a:lstStyle>
            <a:lvl1pPr>
              <a:defRPr lang="zh-CN" sz="3600">
                <a:solidFill>
                  <a:schemeClr val="bg2"/>
                </a:solidFill>
              </a:defRPr>
            </a:lvl1pPr>
          </a:lstStyle>
          <a:p>
            <a:pPr rtl="0"/>
            <a:r>
              <a:rPr lang="zh-CN" b="1"/>
              <a:t>单击此处添加标题</a:t>
            </a:r>
          </a:p>
        </p:txBody>
      </p:sp>
      <p:sp>
        <p:nvSpPr>
          <p:cNvPr id="4" name="图片占位符 18">
            <a:extLst>
              <a:ext uri="{FF2B5EF4-FFF2-40B4-BE49-F238E27FC236}">
                <a16:creationId xmlns:a16="http://schemas.microsoft.com/office/drawing/2014/main" id="{A2B2C17F-12DD-A683-5602-F16A1C9647F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877908" y="1"/>
            <a:ext cx="4314092" cy="6858000"/>
          </a:xfrm>
          <a:custGeom>
            <a:avLst/>
            <a:gdLst>
              <a:gd name="connsiteX0" fmla="*/ 3466352 w 4267200"/>
              <a:gd name="connsiteY0" fmla="*/ 0 h 6858000"/>
              <a:gd name="connsiteX1" fmla="*/ 4267200 w 4267200"/>
              <a:gd name="connsiteY1" fmla="*/ 0 h 6858000"/>
              <a:gd name="connsiteX2" fmla="*/ 4267200 w 4267200"/>
              <a:gd name="connsiteY2" fmla="*/ 6858000 h 6858000"/>
              <a:gd name="connsiteX3" fmla="*/ 0 w 4267200"/>
              <a:gd name="connsiteY3" fmla="*/ 6858000 h 6858000"/>
              <a:gd name="connsiteX4" fmla="*/ 0 w 4267200"/>
              <a:gd name="connsiteY4" fmla="*/ 3338980 h 6858000"/>
              <a:gd name="connsiteX5" fmla="*/ 8352 w 4267200"/>
              <a:gd name="connsiteY5" fmla="*/ 3162578 h 6858000"/>
              <a:gd name="connsiteX6" fmla="*/ 3132972 w 4267200"/>
              <a:gd name="connsiteY6" fmla="*/ 18059 h 6858000"/>
              <a:gd name="connsiteX7" fmla="*/ 3466352 w 4267200"/>
              <a:gd name="connsiteY7" fmla="*/ 122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67200" h="6858000">
                <a:moveTo>
                  <a:pt x="3466352" y="0"/>
                </a:moveTo>
                <a:lnTo>
                  <a:pt x="4267200" y="0"/>
                </a:lnTo>
                <a:lnTo>
                  <a:pt x="4267200" y="6858000"/>
                </a:lnTo>
                <a:lnTo>
                  <a:pt x="0" y="6858000"/>
                </a:lnTo>
                <a:lnTo>
                  <a:pt x="0" y="3338980"/>
                </a:lnTo>
                <a:lnTo>
                  <a:pt x="8352" y="3162578"/>
                </a:lnTo>
                <a:cubicBezTo>
                  <a:pt x="166042" y="1505839"/>
                  <a:pt x="1479242" y="186005"/>
                  <a:pt x="3132972" y="18059"/>
                </a:cubicBezTo>
                <a:lnTo>
                  <a:pt x="3466352" y="12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</p:spPr>
        <p:txBody>
          <a:bodyPr wrap="square" lIns="1463040" tIns="822960" rIns="1463040" rtlCol="0" anchor="t" anchorCtr="0">
            <a:noAutofit/>
          </a:bodyPr>
          <a:lstStyle>
            <a:lvl1pPr marL="0" indent="0" algn="ctr">
              <a:buNone/>
              <a:defRPr lang="zh-CN" sz="1600">
                <a:solidFill>
                  <a:schemeClr val="bg2"/>
                </a:solidFill>
              </a:defRPr>
            </a:lvl1pPr>
          </a:lstStyle>
          <a:p>
            <a:pPr rtl="0"/>
            <a:r>
              <a:rPr lang="zh-CN"/>
              <a:t>单击图标以添加图片</a:t>
            </a:r>
          </a:p>
        </p:txBody>
      </p:sp>
      <p:sp>
        <p:nvSpPr>
          <p:cNvPr id="3" name="幻灯片编号占位符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1200" b="1">
                <a:solidFill>
                  <a:srgbClr val="FFFFFF"/>
                </a:solidFill>
                <a:latin typeface="+mj-ea"/>
                <a:ea typeface="+mj-ea"/>
              </a:defRPr>
            </a:lvl1pPr>
          </a:lstStyle>
          <a:p>
            <a:pPr rtl="0"/>
            <a:fld id="{08AB70BE-1769-45B8-85A6-0C837432C7E6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7004582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、内容和图像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>
            <a:extLst>
              <a:ext uri="{FF2B5EF4-FFF2-40B4-BE49-F238E27FC236}">
                <a16:creationId xmlns:a16="http://schemas.microsoft.com/office/drawing/2014/main" id="{C179D789-F69C-8306-0C19-DF73E69167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6415" y="360485"/>
            <a:ext cx="5032725" cy="3284203"/>
          </a:xfrm>
        </p:spPr>
        <p:txBody>
          <a:bodyPr rtlCol="0" anchor="b">
            <a:normAutofit/>
          </a:bodyPr>
          <a:lstStyle>
            <a:lvl1pPr>
              <a:defRPr lang="zh-CN" sz="3600">
                <a:solidFill>
                  <a:schemeClr val="bg2"/>
                </a:solidFill>
              </a:defRPr>
            </a:lvl1pPr>
          </a:lstStyle>
          <a:p>
            <a:pPr rtl="0"/>
            <a:r>
              <a:rPr lang="zh-CN" b="1"/>
              <a:t>单击此处添加标题</a:t>
            </a:r>
          </a:p>
        </p:txBody>
      </p:sp>
      <p:sp>
        <p:nvSpPr>
          <p:cNvPr id="2" name="图片占位符 1">
            <a:extLst>
              <a:ext uri="{FF2B5EF4-FFF2-40B4-BE49-F238E27FC236}">
                <a16:creationId xmlns:a16="http://schemas.microsoft.com/office/drawing/2014/main" id="{A2003524-9DE3-1117-2E91-80A1CB96DE3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4308475" cy="6858000"/>
          </a:xfrm>
          <a:custGeom>
            <a:avLst/>
            <a:gdLst>
              <a:gd name="connsiteX0" fmla="*/ 0 w 4308475"/>
              <a:gd name="connsiteY0" fmla="*/ 0 h 6858000"/>
              <a:gd name="connsiteX1" fmla="*/ 4308475 w 4308475"/>
              <a:gd name="connsiteY1" fmla="*/ 0 h 6858000"/>
              <a:gd name="connsiteX2" fmla="*/ 4308475 w 4308475"/>
              <a:gd name="connsiteY2" fmla="*/ 3390898 h 6858000"/>
              <a:gd name="connsiteX3" fmla="*/ 4307536 w 4308475"/>
              <a:gd name="connsiteY3" fmla="*/ 3390898 h 6858000"/>
              <a:gd name="connsiteX4" fmla="*/ 4290702 w 4308475"/>
              <a:gd name="connsiteY4" fmla="*/ 3724279 h 6858000"/>
              <a:gd name="connsiteX5" fmla="*/ 1146183 w 4308475"/>
              <a:gd name="connsiteY5" fmla="*/ 6848898 h 6858000"/>
              <a:gd name="connsiteX6" fmla="*/ 953984 w 4308475"/>
              <a:gd name="connsiteY6" fmla="*/ 6857998 h 6858000"/>
              <a:gd name="connsiteX7" fmla="*/ 4308475 w 4308475"/>
              <a:gd name="connsiteY7" fmla="*/ 6857998 h 6858000"/>
              <a:gd name="connsiteX8" fmla="*/ 4308475 w 4308475"/>
              <a:gd name="connsiteY8" fmla="*/ 6858000 h 6858000"/>
              <a:gd name="connsiteX9" fmla="*/ 0 w 4308475"/>
              <a:gd name="connsiteY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308475" h="6858000">
                <a:moveTo>
                  <a:pt x="0" y="0"/>
                </a:moveTo>
                <a:lnTo>
                  <a:pt x="4308475" y="0"/>
                </a:lnTo>
                <a:lnTo>
                  <a:pt x="4308475" y="3390898"/>
                </a:lnTo>
                <a:lnTo>
                  <a:pt x="4307536" y="3390898"/>
                </a:lnTo>
                <a:lnTo>
                  <a:pt x="4290702" y="3724279"/>
                </a:lnTo>
                <a:cubicBezTo>
                  <a:pt x="4122756" y="5378008"/>
                  <a:pt x="2802922" y="6691208"/>
                  <a:pt x="1146183" y="6848898"/>
                </a:cubicBezTo>
                <a:lnTo>
                  <a:pt x="953984" y="6857998"/>
                </a:lnTo>
                <a:lnTo>
                  <a:pt x="4308475" y="6857998"/>
                </a:lnTo>
                <a:lnTo>
                  <a:pt x="4308475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rtlCol="0">
            <a:noAutofit/>
          </a:bodyPr>
          <a:lstStyle>
            <a:lvl1pPr marL="0" indent="0" algn="ctr">
              <a:buNone/>
              <a:defRPr lang="zh-CN">
                <a:solidFill>
                  <a:schemeClr val="bg2"/>
                </a:solidFill>
              </a:defRPr>
            </a:lvl1pPr>
          </a:lstStyle>
          <a:p>
            <a:pPr rtl="0"/>
            <a:r>
              <a:rPr lang="zh-CN"/>
              <a:t>单击图标以添加图片</a:t>
            </a:r>
          </a:p>
        </p:txBody>
      </p:sp>
      <p:sp>
        <p:nvSpPr>
          <p:cNvPr id="10" name="内容占位符 9">
            <a:extLst>
              <a:ext uri="{FF2B5EF4-FFF2-40B4-BE49-F238E27FC236}">
                <a16:creationId xmlns:a16="http://schemas.microsoft.com/office/drawing/2014/main" id="{FE5C55B8-DD4C-A859-38F5-CC8FE0920B85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676306" y="3846391"/>
            <a:ext cx="5032725" cy="2136710"/>
          </a:xfrm>
        </p:spPr>
        <p:txBody>
          <a:bodyPr rtlCol="0">
            <a:normAutofit/>
          </a:bodyPr>
          <a:lstStyle>
            <a:lvl1pPr marL="0" indent="0">
              <a:buNone/>
              <a:defRPr lang="zh-CN" sz="1800">
                <a:solidFill>
                  <a:schemeClr val="bg2"/>
                </a:solidFill>
              </a:defRPr>
            </a:lvl1pPr>
            <a:lvl2pPr marL="457200" indent="0">
              <a:buNone/>
              <a:defRPr lang="zh-CN" sz="1600">
                <a:solidFill>
                  <a:schemeClr val="bg2"/>
                </a:solidFill>
              </a:defRPr>
            </a:lvl2pPr>
            <a:lvl3pPr marL="914400" indent="0">
              <a:buNone/>
              <a:defRPr lang="zh-CN" sz="1400">
                <a:solidFill>
                  <a:schemeClr val="bg2"/>
                </a:solidFill>
              </a:defRPr>
            </a:lvl3pPr>
            <a:lvl4pPr marL="1371600" indent="0">
              <a:buNone/>
              <a:defRPr lang="zh-CN" sz="1200">
                <a:solidFill>
                  <a:schemeClr val="bg2"/>
                </a:solidFill>
              </a:defRPr>
            </a:lvl4pPr>
            <a:lvl5pPr marL="1828800" indent="0">
              <a:buNone/>
              <a:defRPr lang="zh-CN" sz="1200">
                <a:solidFill>
                  <a:schemeClr val="bg2"/>
                </a:solidFill>
              </a:defRPr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3" name="幻灯片编号占位符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1200" b="1">
                <a:solidFill>
                  <a:srgbClr val="FFFFFF"/>
                </a:solidFill>
                <a:latin typeface="+mj-ea"/>
                <a:ea typeface="+mj-ea"/>
              </a:defRPr>
            </a:lvl1pPr>
          </a:lstStyle>
          <a:p>
            <a:pPr rtl="0"/>
            <a:fld id="{08AB70BE-1769-45B8-85A6-0C837432C7E6}" type="slidenum">
              <a:rPr lang="zh-CN" smtClean="0"/>
              <a:pPr/>
              <a:t>‹#›</a:t>
            </a:fld>
            <a:endParaRPr lang="zh-CN" dirty="0"/>
          </a:p>
        </p:txBody>
      </p:sp>
      <p:sp>
        <p:nvSpPr>
          <p:cNvPr id="7" name="任意多边形：形状 9">
            <a:extLst>
              <a:ext uri="{FF2B5EF4-FFF2-40B4-BE49-F238E27FC236}">
                <a16:creationId xmlns:a16="http://schemas.microsoft.com/office/drawing/2014/main" id="{6DC123BA-30A1-50DE-FC24-33C67A8FA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 flipV="1">
            <a:off x="4308762" y="3390898"/>
            <a:ext cx="3354778" cy="3467100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922301411"/>
      </p:ext>
    </p:extLst>
  </p:cSld>
  <p:clrMapOvr>
    <a:masterClrMapping/>
  </p:clrMapOvr>
</p:sldLayout>
</file>

<file path=ppt/slideLayouts/slideLayout5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长方形 5">
            <a:extLst>
              <a:ext uri="{FF2B5EF4-FFF2-40B4-BE49-F238E27FC236}">
                <a16:creationId xmlns:a16="http://schemas.microsoft.com/office/drawing/2014/main" id="{F610C35C-5361-BD30-EB79-01BD72158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992038" y="2992045"/>
            <a:ext cx="6858000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7" name="任意多边形(F) 26">
            <a:extLst>
              <a:ext uri="{FF2B5EF4-FFF2-40B4-BE49-F238E27FC236}">
                <a16:creationId xmlns:a16="http://schemas.microsoft.com/office/drawing/2014/main" id="{948A7171-32A3-1CAC-DDFD-7C44DDAF0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" y="0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8" name="任意多边形(F) 47">
            <a:extLst>
              <a:ext uri="{FF2B5EF4-FFF2-40B4-BE49-F238E27FC236}">
                <a16:creationId xmlns:a16="http://schemas.microsoft.com/office/drawing/2014/main" id="{06FD5EAC-FAC4-CDB4-6AB8-809E940F07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91644" y="3657688"/>
            <a:ext cx="3200357" cy="3200320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0" name="标题 9">
            <a:extLst>
              <a:ext uri="{FF2B5EF4-FFF2-40B4-BE49-F238E27FC236}">
                <a16:creationId xmlns:a16="http://schemas.microsoft.com/office/drawing/2014/main" id="{6DA13352-25BC-FD28-A34C-DD204D5BF1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1748" y="246183"/>
            <a:ext cx="9525000" cy="1919521"/>
          </a:xfrm>
        </p:spPr>
        <p:txBody>
          <a:bodyPr rtlCol="0">
            <a:normAutofit/>
          </a:bodyPr>
          <a:lstStyle>
            <a:lvl1pPr>
              <a:defRPr lang="zh-CN" sz="3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zh-CN" b="1"/>
              <a:t>单击此处添加标题</a:t>
            </a:r>
          </a:p>
        </p:txBody>
      </p:sp>
      <p:sp>
        <p:nvSpPr>
          <p:cNvPr id="12" name="内容占位符 11">
            <a:extLst>
              <a:ext uri="{FF2B5EF4-FFF2-40B4-BE49-F238E27FC236}">
                <a16:creationId xmlns:a16="http://schemas.microsoft.com/office/drawing/2014/main" id="{034108AC-4ED2-99E6-0212-0AC0802C553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371600" y="2274033"/>
            <a:ext cx="9525000" cy="3317875"/>
          </a:xfrm>
        </p:spPr>
        <p:txBody>
          <a:bodyPr rtlCol="0"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800"/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600"/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400"/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200"/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200"/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3" name="幻灯片编号占位符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1200" b="1">
                <a:solidFill>
                  <a:srgbClr val="FFFFFF"/>
                </a:solidFill>
                <a:latin typeface="+mj-ea"/>
                <a:ea typeface="+mj-ea"/>
              </a:defRPr>
            </a:lvl1pPr>
          </a:lstStyle>
          <a:p>
            <a:pPr rtl="0"/>
            <a:fld id="{08AB70BE-1769-45B8-85A6-0C837432C7E6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26588453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 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长方形 1">
            <a:extLst>
              <a:ext uri="{FF2B5EF4-FFF2-40B4-BE49-F238E27FC236}">
                <a16:creationId xmlns:a16="http://schemas.microsoft.com/office/drawing/2014/main" id="{B16B6590-E6B3-B91C-752E-88256804F1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5983104"/>
            <a:ext cx="12192000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6" name="任意多边形(F) 26">
            <a:extLst>
              <a:ext uri="{FF2B5EF4-FFF2-40B4-BE49-F238E27FC236}">
                <a16:creationId xmlns:a16="http://schemas.microsoft.com/office/drawing/2014/main" id="{3A11B3D3-2DE9-50B1-D34F-653D46693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81493" y="3657680"/>
            <a:ext cx="3200357" cy="3200320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7" name="任意多边形(F) 27">
            <a:extLst>
              <a:ext uri="{FF2B5EF4-FFF2-40B4-BE49-F238E27FC236}">
                <a16:creationId xmlns:a16="http://schemas.microsoft.com/office/drawing/2014/main" id="{5EEBEB28-1DE8-01FC-1208-CE71F445D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0"/>
            <a:ext cx="2286000" cy="228597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8" name="任意多边形(F) 31">
            <a:extLst>
              <a:ext uri="{FF2B5EF4-FFF2-40B4-BE49-F238E27FC236}">
                <a16:creationId xmlns:a16="http://schemas.microsoft.com/office/drawing/2014/main" id="{836BB78A-11DB-CCF3-7F2E-C0243B4095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rot="16200000" flipH="1" flipV="1">
            <a:off x="-433923" y="5546255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9" name="标题 8">
            <a:extLst>
              <a:ext uri="{FF2B5EF4-FFF2-40B4-BE49-F238E27FC236}">
                <a16:creationId xmlns:a16="http://schemas.microsoft.com/office/drawing/2014/main" id="{00220F55-A7D0-A330-0E21-94E0D5ECA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50734" y="835269"/>
            <a:ext cx="8690533" cy="2821183"/>
          </a:xfrm>
        </p:spPr>
        <p:txBody>
          <a:bodyPr rtlCol="0" anchor="b">
            <a:normAutofit/>
          </a:bodyPr>
          <a:lstStyle>
            <a:lvl1pPr algn="ctr">
              <a:defRPr lang="zh-CN" sz="3600">
                <a:solidFill>
                  <a:schemeClr val="bg2"/>
                </a:solidFill>
              </a:defRPr>
            </a:lvl1pPr>
          </a:lstStyle>
          <a:p>
            <a:pPr rtl="0"/>
            <a:r>
              <a:rPr lang="zh-CN" b="1"/>
              <a:t>单击此处添加标题</a:t>
            </a:r>
          </a:p>
        </p:txBody>
      </p:sp>
      <p:sp>
        <p:nvSpPr>
          <p:cNvPr id="11" name="内容占位符 10">
            <a:extLst>
              <a:ext uri="{FF2B5EF4-FFF2-40B4-BE49-F238E27FC236}">
                <a16:creationId xmlns:a16="http://schemas.microsoft.com/office/drawing/2014/main" id="{560B5AC1-38AD-9D8D-25F1-F8E10DE48AD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745739" y="3858233"/>
            <a:ext cx="8700522" cy="1953481"/>
          </a:xfrm>
        </p:spPr>
        <p:txBody>
          <a:bodyPr rtlCol="0">
            <a:normAutofit/>
          </a:bodyPr>
          <a:lstStyle>
            <a:lvl1pPr marL="0" indent="0" algn="ctr">
              <a:buNone/>
              <a:defRPr lang="zh-CN" sz="1800">
                <a:solidFill>
                  <a:schemeClr val="bg2"/>
                </a:solidFill>
              </a:defRPr>
            </a:lvl1pPr>
            <a:lvl2pPr marL="457200" indent="0" algn="ctr">
              <a:buNone/>
              <a:defRPr lang="zh-CN" sz="1600">
                <a:solidFill>
                  <a:schemeClr val="bg2"/>
                </a:solidFill>
              </a:defRPr>
            </a:lvl2pPr>
            <a:lvl3pPr marL="914400" indent="0" algn="ctr">
              <a:buNone/>
              <a:defRPr lang="zh-CN" sz="1400">
                <a:solidFill>
                  <a:schemeClr val="bg2"/>
                </a:solidFill>
              </a:defRPr>
            </a:lvl3pPr>
            <a:lvl4pPr marL="1371600" indent="0" algn="ctr">
              <a:buNone/>
              <a:defRPr lang="zh-CN" sz="1200">
                <a:solidFill>
                  <a:schemeClr val="bg2"/>
                </a:solidFill>
              </a:defRPr>
            </a:lvl4pPr>
            <a:lvl5pPr marL="1828800" indent="0" algn="ctr">
              <a:buNone/>
              <a:defRPr lang="zh-CN" sz="1200">
                <a:solidFill>
                  <a:schemeClr val="bg2"/>
                </a:solidFill>
              </a:defRPr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3" name="幻灯片编号占位符 5">
            <a:extLst>
              <a:ext uri="{FF2B5EF4-FFF2-40B4-BE49-F238E27FC236}">
                <a16:creationId xmlns:a16="http://schemas.microsoft.com/office/drawing/2014/main" id="{C663CA19-070F-D373-ED8C-B6F895D11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1200" b="1">
                <a:solidFill>
                  <a:srgbClr val="FFFFFF"/>
                </a:solidFill>
                <a:latin typeface="+mj-ea"/>
                <a:ea typeface="+mj-ea"/>
              </a:defRPr>
            </a:lvl1pPr>
          </a:lstStyle>
          <a:p>
            <a:pPr rtl="0"/>
            <a:fld id="{08AB70BE-1769-45B8-85A6-0C837432C7E6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86246367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和 2 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长方形 11">
            <a:extLst>
              <a:ext uri="{FF2B5EF4-FFF2-40B4-BE49-F238E27FC236}">
                <a16:creationId xmlns:a16="http://schemas.microsoft.com/office/drawing/2014/main" id="{A3FFEEC7-A0A7-27CB-3F2D-796281DCDC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5983104"/>
            <a:ext cx="12192000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6" name="任意多边形(F) 20">
            <a:extLst>
              <a:ext uri="{FF2B5EF4-FFF2-40B4-BE49-F238E27FC236}">
                <a16:creationId xmlns:a16="http://schemas.microsoft.com/office/drawing/2014/main" id="{2DCCFF86-2471-421E-E5FF-E38943252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0"/>
            <a:ext cx="2286000" cy="2285973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7" name="任意多边形(F) 21">
            <a:extLst>
              <a:ext uri="{FF2B5EF4-FFF2-40B4-BE49-F238E27FC236}">
                <a16:creationId xmlns:a16="http://schemas.microsoft.com/office/drawing/2014/main" id="{8300B484-623C-071D-E849-138F76141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rot="16200000" flipH="1" flipV="1">
            <a:off x="-433923" y="5546255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9" name="标题 18">
            <a:extLst>
              <a:ext uri="{FF2B5EF4-FFF2-40B4-BE49-F238E27FC236}">
                <a16:creationId xmlns:a16="http://schemas.microsoft.com/office/drawing/2014/main" id="{99A6249F-0E28-0ABF-FE63-7ECC0E1062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2805" y="344399"/>
            <a:ext cx="9599008" cy="1729547"/>
          </a:xfrm>
        </p:spPr>
        <p:txBody>
          <a:bodyPr rtlCol="0">
            <a:normAutofit/>
          </a:bodyPr>
          <a:lstStyle>
            <a:lvl1pPr>
              <a:defRPr lang="zh-CN" sz="3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zh-CN" b="1"/>
              <a:t>单击此处添加标题</a:t>
            </a:r>
          </a:p>
        </p:txBody>
      </p:sp>
      <p:sp>
        <p:nvSpPr>
          <p:cNvPr id="21" name="内容占位符 20">
            <a:extLst>
              <a:ext uri="{FF2B5EF4-FFF2-40B4-BE49-F238E27FC236}">
                <a16:creationId xmlns:a16="http://schemas.microsoft.com/office/drawing/2014/main" id="{CCC29225-33B5-6D19-F0BA-DE3F864F640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370867" y="2274034"/>
            <a:ext cx="4643438" cy="3298630"/>
          </a:xfrm>
        </p:spPr>
        <p:txBody>
          <a:bodyPr rtlCol="0"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800"/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600"/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400"/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200"/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200"/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22" name="内容占位符 20">
            <a:extLst>
              <a:ext uri="{FF2B5EF4-FFF2-40B4-BE49-F238E27FC236}">
                <a16:creationId xmlns:a16="http://schemas.microsoft.com/office/drawing/2014/main" id="{FB67020D-DF60-17C1-8DEC-EDECF653540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318375" y="2274034"/>
            <a:ext cx="4643438" cy="3298630"/>
          </a:xfrm>
        </p:spPr>
        <p:txBody>
          <a:bodyPr rtlCol="0"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800"/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600"/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400"/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200"/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200"/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2" name="幻灯片编号占位符 5">
            <a:extLst>
              <a:ext uri="{FF2B5EF4-FFF2-40B4-BE49-F238E27FC236}">
                <a16:creationId xmlns:a16="http://schemas.microsoft.com/office/drawing/2014/main" id="{75812651-A64E-FA0C-7D84-B20BA7C673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1200" b="1">
                <a:solidFill>
                  <a:srgbClr val="FFFFFF"/>
                </a:solidFill>
                <a:latin typeface="+mj-ea"/>
                <a:ea typeface="+mj-ea"/>
              </a:defRPr>
            </a:lvl1pPr>
          </a:lstStyle>
          <a:p>
            <a:pPr rtl="0"/>
            <a:fld id="{08AB70BE-1769-45B8-85A6-0C837432C7E6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00781721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和 2 列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36">
            <a:extLst>
              <a:ext uri="{FF2B5EF4-FFF2-40B4-BE49-F238E27FC236}">
                <a16:creationId xmlns:a16="http://schemas.microsoft.com/office/drawing/2014/main" id="{F8F589DA-127F-E2E7-6ADA-1D3C047999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991645" y="3657688"/>
            <a:ext cx="3200357" cy="3200320"/>
          </a:xfrm>
          <a:custGeom>
            <a:avLst/>
            <a:gdLst>
              <a:gd name="connsiteX0" fmla="*/ 3200357 w 3200357"/>
              <a:gd name="connsiteY0" fmla="*/ 0 h 3200320"/>
              <a:gd name="connsiteX1" fmla="*/ 3200357 w 3200357"/>
              <a:gd name="connsiteY1" fmla="*/ 3200320 h 3200320"/>
              <a:gd name="connsiteX2" fmla="*/ 0 w 3200357"/>
              <a:gd name="connsiteY2" fmla="*/ 3200320 h 3200320"/>
              <a:gd name="connsiteX3" fmla="*/ 159536 w 3200357"/>
              <a:gd name="connsiteY3" fmla="*/ 3196412 h 3200320"/>
              <a:gd name="connsiteX4" fmla="*/ 3196195 w 3200357"/>
              <a:gd name="connsiteY4" fmla="*/ 164613 h 3200320"/>
              <a:gd name="connsiteX5" fmla="*/ 3200357 w 3200357"/>
              <a:gd name="connsiteY5" fmla="*/ 0 h 3200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357" h="3200320">
                <a:moveTo>
                  <a:pt x="3200357" y="0"/>
                </a:moveTo>
                <a:lnTo>
                  <a:pt x="3200357" y="3200320"/>
                </a:lnTo>
                <a:lnTo>
                  <a:pt x="0" y="3200320"/>
                </a:lnTo>
                <a:lnTo>
                  <a:pt x="159536" y="3196412"/>
                </a:lnTo>
                <a:cubicBezTo>
                  <a:pt x="1798363" y="3115939"/>
                  <a:pt x="3113157" y="1802765"/>
                  <a:pt x="3196195" y="164613"/>
                </a:cubicBezTo>
                <a:lnTo>
                  <a:pt x="3200357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8" name="长方形 7">
            <a:extLst>
              <a:ext uri="{FF2B5EF4-FFF2-40B4-BE49-F238E27FC236}">
                <a16:creationId xmlns:a16="http://schemas.microsoft.com/office/drawing/2014/main" id="{8700FBF0-749D-0FF0-74B6-3565174CA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992038" y="2992045"/>
            <a:ext cx="6858000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9" name="任意多边形(F) 10">
            <a:extLst>
              <a:ext uri="{FF2B5EF4-FFF2-40B4-BE49-F238E27FC236}">
                <a16:creationId xmlns:a16="http://schemas.microsoft.com/office/drawing/2014/main" id="{0DDA3FAB-74FF-4772-2BA4-B242E12AB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1" y="0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2" name="标题 11">
            <a:extLst>
              <a:ext uri="{FF2B5EF4-FFF2-40B4-BE49-F238E27FC236}">
                <a16:creationId xmlns:a16="http://schemas.microsoft.com/office/drawing/2014/main" id="{FBE95B3E-84B8-3910-65C9-87914802BEA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8" y="369277"/>
            <a:ext cx="9590215" cy="1708514"/>
          </a:xfrm>
        </p:spPr>
        <p:txBody>
          <a:bodyPr rtlCol="0">
            <a:normAutofit/>
          </a:bodyPr>
          <a:lstStyle>
            <a:lvl1pPr>
              <a:defRPr lang="zh-CN" sz="3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zh-CN" b="1"/>
              <a:t>单击此处添加标题</a:t>
            </a:r>
          </a:p>
        </p:txBody>
      </p:sp>
      <p:sp>
        <p:nvSpPr>
          <p:cNvPr id="13" name="内容占位符 20">
            <a:extLst>
              <a:ext uri="{FF2B5EF4-FFF2-40B4-BE49-F238E27FC236}">
                <a16:creationId xmlns:a16="http://schemas.microsoft.com/office/drawing/2014/main" id="{90BA2746-C141-C524-CDDE-DD672A80A2C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370867" y="2274033"/>
            <a:ext cx="3347782" cy="3436653"/>
          </a:xfrm>
        </p:spPr>
        <p:txBody>
          <a:bodyPr rtlCol="0"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800" b="1"/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600" b="1"/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400" b="1"/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200" b="1"/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200" b="1"/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4" name="内容占位符 20">
            <a:extLst>
              <a:ext uri="{FF2B5EF4-FFF2-40B4-BE49-F238E27FC236}">
                <a16:creationId xmlns:a16="http://schemas.microsoft.com/office/drawing/2014/main" id="{53421E6F-1A11-40B7-DB53-FC96CE9D787B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925269" y="2274033"/>
            <a:ext cx="6036544" cy="3436653"/>
          </a:xfrm>
        </p:spPr>
        <p:txBody>
          <a:bodyPr rtlCol="0"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800"/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600"/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400"/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200"/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200"/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1" name="幻灯片编号占位符 5">
            <a:extLst>
              <a:ext uri="{FF2B5EF4-FFF2-40B4-BE49-F238E27FC236}">
                <a16:creationId xmlns:a16="http://schemas.microsoft.com/office/drawing/2014/main" id="{078CC75E-2849-6C28-42BF-61EBFD22CD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1200" b="1">
                <a:solidFill>
                  <a:srgbClr val="FFFFFF"/>
                </a:solidFill>
                <a:latin typeface="+mj-ea"/>
                <a:ea typeface="+mj-ea"/>
              </a:defRPr>
            </a:lvl1pPr>
          </a:lstStyle>
          <a:p>
            <a:pPr rtl="0"/>
            <a:fld id="{08AB70BE-1769-45B8-85A6-0C837432C7E6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419508810"/>
      </p:ext>
    </p:extLst>
  </p:cSld>
  <p:clrMapOvr>
    <a:masterClrMapping/>
  </p:clrMapOvr>
</p:sldLayout>
</file>

<file path=ppt/slideLayouts/slideLayout9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、内容和图片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：形状 8">
            <a:extLst>
              <a:ext uri="{FF2B5EF4-FFF2-40B4-BE49-F238E27FC236}">
                <a16:creationId xmlns:a16="http://schemas.microsoft.com/office/drawing/2014/main" id="{D8A19A74-FE0D-4975-5657-5362CEB4D3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6117263" y="5090690"/>
            <a:ext cx="1807536" cy="1777059"/>
          </a:xfrm>
          <a:custGeom>
            <a:avLst/>
            <a:gdLst>
              <a:gd name="connsiteX0" fmla="*/ 0 w 2353172"/>
              <a:gd name="connsiteY0" fmla="*/ 0 h 2431959"/>
              <a:gd name="connsiteX1" fmla="*/ 2353172 w 2353172"/>
              <a:gd name="connsiteY1" fmla="*/ 0 h 2431959"/>
              <a:gd name="connsiteX2" fmla="*/ 2353172 w 2353172"/>
              <a:gd name="connsiteY2" fmla="*/ 2431959 h 2431959"/>
              <a:gd name="connsiteX3" fmla="*/ 2352312 w 2353172"/>
              <a:gd name="connsiteY3" fmla="*/ 2431959 h 2431959"/>
              <a:gd name="connsiteX4" fmla="*/ 2340504 w 2353172"/>
              <a:gd name="connsiteY4" fmla="*/ 2198113 h 2431959"/>
              <a:gd name="connsiteX5" fmla="*/ 134816 w 2353172"/>
              <a:gd name="connsiteY5" fmla="*/ 6383 h 243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3172" h="2431959">
                <a:moveTo>
                  <a:pt x="0" y="0"/>
                </a:moveTo>
                <a:lnTo>
                  <a:pt x="2353172" y="0"/>
                </a:lnTo>
                <a:lnTo>
                  <a:pt x="2353172" y="2431959"/>
                </a:lnTo>
                <a:lnTo>
                  <a:pt x="2352312" y="2431959"/>
                </a:lnTo>
                <a:lnTo>
                  <a:pt x="2340504" y="2198113"/>
                </a:lnTo>
                <a:cubicBezTo>
                  <a:pt x="2222700" y="1038123"/>
                  <a:pt x="1296917" y="116993"/>
                  <a:pt x="134816" y="638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7" name="长方形 6">
            <a:extLst>
              <a:ext uri="{FF2B5EF4-FFF2-40B4-BE49-F238E27FC236}">
                <a16:creationId xmlns:a16="http://schemas.microsoft.com/office/drawing/2014/main" id="{68E8CCA9-A930-4217-FC4B-419AD08ED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996913" y="2996911"/>
            <a:ext cx="6867747" cy="87392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8" name="任意多边形(F) 25">
            <a:extLst>
              <a:ext uri="{FF2B5EF4-FFF2-40B4-BE49-F238E27FC236}">
                <a16:creationId xmlns:a16="http://schemas.microsoft.com/office/drawing/2014/main" id="{A5202170-963D-8D6D-EF61-11B291827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0" y="-8"/>
            <a:ext cx="1745673" cy="877824"/>
          </a:xfrm>
          <a:custGeom>
            <a:avLst/>
            <a:gdLst>
              <a:gd name="connsiteX0" fmla="*/ 0 w 4572000"/>
              <a:gd name="connsiteY0" fmla="*/ 2285974 h 2285974"/>
              <a:gd name="connsiteX1" fmla="*/ 113956 w 4572000"/>
              <a:gd name="connsiteY1" fmla="*/ 2283183 h 2285974"/>
              <a:gd name="connsiteX2" fmla="*/ 2283027 w 4572000"/>
              <a:gd name="connsiteY2" fmla="*/ 117584 h 2285974"/>
              <a:gd name="connsiteX3" fmla="*/ 2286000 w 4572000"/>
              <a:gd name="connsiteY3" fmla="*/ 0 h 2285974"/>
              <a:gd name="connsiteX4" fmla="*/ 2288973 w 4572000"/>
              <a:gd name="connsiteY4" fmla="*/ 117584 h 2285974"/>
              <a:gd name="connsiteX5" fmla="*/ 4458044 w 4572000"/>
              <a:gd name="connsiteY5" fmla="*/ 2283183 h 2285974"/>
              <a:gd name="connsiteX6" fmla="*/ 4572000 w 4572000"/>
              <a:gd name="connsiteY6" fmla="*/ 2285974 h 2285974"/>
              <a:gd name="connsiteX7" fmla="*/ 2286000 w 4572000"/>
              <a:gd name="connsiteY7" fmla="*/ 2285974 h 228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2000" h="2285974">
                <a:moveTo>
                  <a:pt x="0" y="2285974"/>
                </a:moveTo>
                <a:lnTo>
                  <a:pt x="113956" y="2283183"/>
                </a:lnTo>
                <a:cubicBezTo>
                  <a:pt x="1284562" y="2225701"/>
                  <a:pt x="2223714" y="1287708"/>
                  <a:pt x="2283027" y="117584"/>
                </a:cubicBezTo>
                <a:lnTo>
                  <a:pt x="2286000" y="0"/>
                </a:lnTo>
                <a:lnTo>
                  <a:pt x="2288973" y="117584"/>
                </a:lnTo>
                <a:cubicBezTo>
                  <a:pt x="2348287" y="1287708"/>
                  <a:pt x="3287438" y="2225701"/>
                  <a:pt x="4458044" y="2283183"/>
                </a:cubicBezTo>
                <a:lnTo>
                  <a:pt x="4572000" y="2285974"/>
                </a:lnTo>
                <a:lnTo>
                  <a:pt x="2286000" y="2285974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3" name="标题 12">
            <a:extLst>
              <a:ext uri="{FF2B5EF4-FFF2-40B4-BE49-F238E27FC236}">
                <a16:creationId xmlns:a16="http://schemas.microsoft.com/office/drawing/2014/main" id="{6A71B5EB-558B-B072-1FF1-CDA55B10CC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1757" y="328860"/>
            <a:ext cx="6136643" cy="1777060"/>
          </a:xfrm>
        </p:spPr>
        <p:txBody>
          <a:bodyPr rtlCol="0">
            <a:normAutofit/>
          </a:bodyPr>
          <a:lstStyle>
            <a:lvl1pPr>
              <a:defRPr lang="zh-CN" sz="3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zh-CN" b="1"/>
              <a:t>单击此处添加标题</a:t>
            </a:r>
          </a:p>
        </p:txBody>
      </p:sp>
      <p:sp>
        <p:nvSpPr>
          <p:cNvPr id="14" name="内容占位符 20">
            <a:extLst>
              <a:ext uri="{FF2B5EF4-FFF2-40B4-BE49-F238E27FC236}">
                <a16:creationId xmlns:a16="http://schemas.microsoft.com/office/drawing/2014/main" id="{B84F4814-519C-86D2-1886-90E0A98968D3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371204" y="2282999"/>
            <a:ext cx="6136643" cy="3685507"/>
          </a:xfrm>
        </p:spPr>
        <p:txBody>
          <a:bodyPr rtlCol="0">
            <a:normAutofit/>
          </a:bodyPr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800"/>
            </a:lvl1pPr>
            <a:lvl2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600"/>
            </a:lvl2pPr>
            <a:lvl3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400"/>
            </a:lvl3pPr>
            <a:lvl4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200"/>
            </a:lvl4pPr>
            <a:lvl5pPr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defRPr lang="zh-CN" sz="1200"/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2" name="图片占位符 11">
            <a:extLst>
              <a:ext uri="{FF2B5EF4-FFF2-40B4-BE49-F238E27FC236}">
                <a16:creationId xmlns:a16="http://schemas.microsoft.com/office/drawing/2014/main" id="{55A36A3E-F1BF-A2FC-E9BF-616718E65B8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24800" y="0"/>
            <a:ext cx="4267200" cy="6858000"/>
          </a:xfrm>
          <a:solidFill>
            <a:schemeClr val="accent2"/>
          </a:solidFill>
        </p:spPr>
        <p:txBody>
          <a:bodyPr rtlCol="0"/>
          <a:lstStyle>
            <a:lvl1pPr marL="0" indent="0" algn="ctr">
              <a:buNone/>
              <a:defRPr lang="zh-CN">
                <a:solidFill>
                  <a:schemeClr val="bg2"/>
                </a:solidFill>
              </a:defRPr>
            </a:lvl1pPr>
          </a:lstStyle>
          <a:p>
            <a:pPr rtl="0"/>
            <a:r>
              <a:rPr lang="zh-CN"/>
              <a:t>单击图标以添加图片</a:t>
            </a:r>
          </a:p>
        </p:txBody>
      </p:sp>
      <p:sp>
        <p:nvSpPr>
          <p:cNvPr id="10" name="幻灯片编号占位符 5">
            <a:extLst>
              <a:ext uri="{FF2B5EF4-FFF2-40B4-BE49-F238E27FC236}">
                <a16:creationId xmlns:a16="http://schemas.microsoft.com/office/drawing/2014/main" id="{7769D9C9-E3F7-6719-75F2-AA70DF83E1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sz="1200" b="1">
                <a:solidFill>
                  <a:srgbClr val="FFFFFF"/>
                </a:solidFill>
                <a:latin typeface="+mj-ea"/>
                <a:ea typeface="+mj-ea"/>
              </a:defRPr>
            </a:lvl1pPr>
          </a:lstStyle>
          <a:p>
            <a:pPr rtl="0"/>
            <a:fld id="{08AB70BE-1769-45B8-85A6-0C837432C7E6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143579582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2.xml" Id="rId8" /><Relationship Type="http://schemas.openxmlformats.org/officeDocument/2006/relationships/slideLayout" Target="/ppt/slideLayouts/slideLayout133.xml" Id="rId13" /><Relationship Type="http://schemas.openxmlformats.org/officeDocument/2006/relationships/slideLayout" Target="/ppt/slideLayouts/slideLayout34.xml" Id="rId3" /><Relationship Type="http://schemas.openxmlformats.org/officeDocument/2006/relationships/slideLayout" Target="/ppt/slideLayouts/slideLayout75.xml" Id="rId7" /><Relationship Type="http://schemas.openxmlformats.org/officeDocument/2006/relationships/slideLayout" Target="/ppt/slideLayouts/slideLayout126.xml" Id="rId12" /><Relationship Type="http://schemas.openxmlformats.org/officeDocument/2006/relationships/slideLayout" Target="/ppt/slideLayouts/slideLayout27.xml" Id="rId2" /><Relationship Type="http://schemas.openxmlformats.org/officeDocument/2006/relationships/slideLayout" Target="/ppt/slideLayouts/slideLayout18.xml" Id="rId1" /><Relationship Type="http://schemas.openxmlformats.org/officeDocument/2006/relationships/slideLayout" Target="/ppt/slideLayouts/slideLayout69.xml" Id="rId6" /><Relationship Type="http://schemas.openxmlformats.org/officeDocument/2006/relationships/slideLayout" Target="/ppt/slideLayouts/slideLayout1110.xml" Id="rId11" /><Relationship Type="http://schemas.openxmlformats.org/officeDocument/2006/relationships/slideLayout" Target="/ppt/slideLayouts/slideLayout511.xml" Id="rId5" /><Relationship Type="http://schemas.openxmlformats.org/officeDocument/2006/relationships/slideLayout" Target="/ppt/slideLayouts/slideLayout1012.xml" Id="rId10" /><Relationship Type="http://schemas.openxmlformats.org/officeDocument/2006/relationships/slideLayout" Target="/ppt/slideLayouts/slideLayout41.xml" Id="rId4" /><Relationship Type="http://schemas.openxmlformats.org/officeDocument/2006/relationships/slideLayout" Target="/ppt/slideLayouts/slideLayout913.xml" Id="rId9" /><Relationship Type="http://schemas.openxmlformats.org/officeDocument/2006/relationships/theme" Target="/ppt/theme/theme12.xml" Id="rId1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任意多边形：形状 28">
            <a:extLst>
              <a:ext uri="{FF2B5EF4-FFF2-40B4-BE49-F238E27FC236}">
                <a16:creationId xmlns:a16="http://schemas.microsoft.com/office/drawing/2014/main" id="{7A08E557-10DB-421A-876E-1AE58F8E07C4}"/>
              </a:ext>
            </a:extLst>
          </p:cNvPr>
          <p:cNvSpPr/>
          <p:nvPr/>
        </p:nvSpPr>
        <p:spPr>
          <a:xfrm>
            <a:off x="8839807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C2EBCA0-8609-4F35-8CA7-7AD35FDAC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434560"/>
            <a:ext cx="34280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zh-CN" sz="1000" spc="50" baseline="0">
                <a:solidFill>
                  <a:schemeClr val="accent2"/>
                </a:solidFill>
                <a:latin typeface="+mn-ea"/>
                <a:ea typeface="+mn-ea"/>
              </a:defRPr>
            </a:lvl1pPr>
          </a:lstStyle>
          <a:p>
            <a:pPr rtl="0"/>
            <a:endParaRPr lang="zh-CN" sz="1000" dirty="0"/>
          </a:p>
        </p:txBody>
      </p:sp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775" y="590372"/>
            <a:ext cx="10202248" cy="132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b="1"/>
              <a:t>单击此处编辑母版标题样式</a:t>
            </a:r>
            <a:endParaRPr lang="zh-CN" b="1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8825" y="1916262"/>
            <a:ext cx="10192198" cy="4133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CN"/>
            </a:defPPr>
          </a:lstStyle>
          <a:p>
            <a:pPr lvl="0" rtl="0"/>
            <a:r>
              <a:rPr lang="zh-CN"/>
              <a:t>单击此处编辑母版文本样式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  <a:endParaRPr 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CF9501-5B6B-4DAF-B59D-3C129ED80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17000" y="6433202"/>
            <a:ext cx="2374150" cy="367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sz="1050" spc="50" baseline="0">
                <a:solidFill>
                  <a:srgbClr val="FFFFFF"/>
                </a:solidFill>
                <a:latin typeface="+mn-ea"/>
                <a:ea typeface="+mn-ea"/>
              </a:defRPr>
            </a:lvl1pPr>
          </a:lstStyle>
          <a:p>
            <a:pPr rtl="0"/>
            <a:endParaRPr lang="zh-CN" dirty="0"/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id="{37685DBD-B7AE-41D8-8CF1-B21CD58E1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1150" y="6433203"/>
            <a:ext cx="693263" cy="367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sz="2000" b="1">
                <a:solidFill>
                  <a:srgbClr val="FFFFFF"/>
                </a:solidFill>
                <a:latin typeface="+mj-ea"/>
                <a:ea typeface="+mj-ea"/>
              </a:defRPr>
            </a:lvl1pPr>
          </a:lstStyle>
          <a:p>
            <a:pPr rtl="0"/>
            <a:fld id="{08AB70BE-1769-45B8-85A6-0C837432C7E6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37763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698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CN" sz="4000" b="1" kern="1200">
          <a:solidFill>
            <a:schemeClr val="accent2"/>
          </a:solidFill>
          <a:latin typeface="+mj-ea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5"/>
        </a:buClr>
        <a:buFont typeface="Arial" panose="020B0604020202020204" pitchFamily="34" charset="0"/>
        <a:buChar char="•"/>
        <a:defRPr lang="zh-CN" sz="2000" kern="1200">
          <a:solidFill>
            <a:schemeClr val="tx2"/>
          </a:solidFill>
          <a:latin typeface="+mn-e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lang="zh-CN" sz="1800" kern="1200">
          <a:solidFill>
            <a:schemeClr val="tx2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lang="zh-CN" sz="1600" kern="1200">
          <a:solidFill>
            <a:schemeClr val="tx2"/>
          </a:solidFill>
          <a:latin typeface="+mn-e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lang="zh-CN" sz="1400" kern="1200">
          <a:solidFill>
            <a:schemeClr val="tx2"/>
          </a:solidFill>
          <a:latin typeface="+mn-e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lang="zh-CN" sz="1400" kern="1200">
          <a:solidFill>
            <a:schemeClr val="tx2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ea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736">
          <p15:clr>
            <a:srgbClr val="F26B43"/>
          </p15:clr>
        </p15:guide>
        <p15:guide id="4" orient="horz" pos="3312">
          <p15:clr>
            <a:srgbClr val="F26B43"/>
          </p15:clr>
        </p15:guide>
        <p15:guide id="5" orient="horz" pos="432">
          <p15:clr>
            <a:srgbClr val="F26B43"/>
          </p15:clr>
        </p15:guide>
        <p15:guide id="7" pos="4416">
          <p15:clr>
            <a:srgbClr val="F26B43"/>
          </p15:clr>
        </p15:guide>
        <p15:guide id="8" pos="5568">
          <p15:clr>
            <a:srgbClr val="F26B43"/>
          </p15:clr>
        </p15:guide>
        <p15:guide id="9" pos="7296">
          <p15:clr>
            <a:srgbClr val="F26B43"/>
          </p15:clr>
        </p15:guide>
        <p15:guide id="10" pos="2688">
          <p15:clr>
            <a:srgbClr val="F26B43"/>
          </p15:clr>
        </p15:guide>
        <p15:guide id="11" pos="1536">
          <p15:clr>
            <a:srgbClr val="F26B43"/>
          </p15:clr>
        </p15:guide>
        <p15:guide id="12" pos="384">
          <p15:clr>
            <a:srgbClr val="F26B43"/>
          </p15:clr>
        </p15:guide>
        <p15:guide id="13" pos="2112">
          <p15:clr>
            <a:srgbClr val="F26B43"/>
          </p15:clr>
        </p15:guide>
        <p15:guide id="14" pos="4992">
          <p15:clr>
            <a:srgbClr val="F26B43"/>
          </p15:clr>
        </p15:guide>
        <p15:guide id="15" pos="6720">
          <p15:clr>
            <a:srgbClr val="F26B43"/>
          </p15:clr>
        </p15:guide>
        <p15:guide id="16" pos="960">
          <p15:clr>
            <a:srgbClr val="F26B43"/>
          </p15:clr>
        </p15:guide>
        <p15:guide id="17" pos="3264">
          <p15:clr>
            <a:srgbClr val="F26B43"/>
          </p15:clr>
        </p15:guide>
        <p15:guide id="18" orient="horz" pos="1008">
          <p15:clr>
            <a:srgbClr val="F26B43"/>
          </p15:clr>
        </p15:guide>
        <p15:guide id="19" orient="horz" pos="3888">
          <p15:clr>
            <a:srgbClr val="F26B43"/>
          </p15:clr>
        </p15:guide>
        <p15:guide id="20" pos="6144">
          <p15:clr>
            <a:srgbClr val="F26B43"/>
          </p15:clr>
        </p15:guide>
        <p15:guide id="21" orient="horz" pos="1584">
          <p15:clr>
            <a:srgbClr val="F26B43"/>
          </p15:clr>
        </p15:guide>
        <p15:guide id="22" pos="576">
          <p15:clr>
            <a:srgbClr val="F26B43"/>
          </p15:clr>
        </p15:guide>
        <p15:guide id="23" pos="7104">
          <p15:clr>
            <a:srgbClr val="F26B43"/>
          </p15:clr>
        </p15:guide>
        <p15:guide id="24" pos="768">
          <p15:clr>
            <a:srgbClr val="F26B43"/>
          </p15:clr>
        </p15:guide>
        <p15:guide id="25" pos="6912">
          <p15:clr>
            <a:srgbClr val="F26B43"/>
          </p15:clr>
        </p15:guide>
      </p15:sldGuideLst>
    </p:ext>
  </p:extLst>
</p:sldMaster>
</file>

<file path=ppt/slides/_rels/slide1013.xml.rels>&#65279;<?xml version="1.0" encoding="utf-8"?><Relationships xmlns="http://schemas.openxmlformats.org/package/2006/relationships"><Relationship Type="http://schemas.openxmlformats.org/officeDocument/2006/relationships/notesSlide" Target="/ppt/notesSlides/notesSlide1013.xml" Id="rId2" /><Relationship Type="http://schemas.openxmlformats.org/officeDocument/2006/relationships/slideLayout" Target="/ppt/slideLayouts/slideLayout1012.xml" Id="rId1" /></Relationships>
</file>

<file path=ppt/slides/_rels/slide1110.xml.rels>&#65279;<?xml version="1.0" encoding="utf-8"?><Relationships xmlns="http://schemas.openxmlformats.org/package/2006/relationships"><Relationship Type="http://schemas.openxmlformats.org/officeDocument/2006/relationships/notesSlide" Target="/ppt/notesSlides/notesSlide1110.xml" Id="rId2" /><Relationship Type="http://schemas.openxmlformats.org/officeDocument/2006/relationships/slideLayout" Target="/ppt/slideLayouts/slideLayout1110.xml" Id="rId1" /></Relationships>
</file>

<file path=ppt/slides/_rels/slide126.xml.rels>&#65279;<?xml version="1.0" encoding="utf-8"?><Relationships xmlns="http://schemas.openxmlformats.org/package/2006/relationships"><Relationship Type="http://schemas.openxmlformats.org/officeDocument/2006/relationships/notesSlide" Target="/ppt/notesSlides/notesSlide126.xml" Id="rId2" /><Relationship Type="http://schemas.openxmlformats.org/officeDocument/2006/relationships/slideLayout" Target="/ppt/slideLayouts/slideLayout126.xml" Id="rId1" /></Relationships>
</file>

<file path=ppt/slides/_rels/slide135.xml.rels>&#65279;<?xml version="1.0" encoding="utf-8"?><Relationships xmlns="http://schemas.openxmlformats.org/package/2006/relationships"><Relationship Type="http://schemas.openxmlformats.org/officeDocument/2006/relationships/notesSlide" Target="/ppt/notesSlides/notesSlide135.xml" Id="rId2" /><Relationship Type="http://schemas.openxmlformats.org/officeDocument/2006/relationships/slideLayout" Target="/ppt/slideLayouts/slideLayout133.xml" Id="rId1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notesSlide" Target="/ppt/notesSlides/notesSlide19.xml" Id="rId2" /><Relationship Type="http://schemas.openxmlformats.org/officeDocument/2006/relationships/slideLayout" Target="/ppt/slideLayouts/slideLayout18.xml" Id="rId1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notesSlide" Target="/ppt/notesSlides/notesSlide27.xml" Id="rId2" /><Relationship Type="http://schemas.openxmlformats.org/officeDocument/2006/relationships/slideLayout" Target="/ppt/slideLayouts/slideLayout27.xml" Id="rId1" /></Relationships>
</file>

<file path=ppt/slides/_rels/slide33.xml.rels>&#65279;<?xml version="1.0" encoding="utf-8"?><Relationships xmlns="http://schemas.openxmlformats.org/package/2006/relationships"><Relationship Type="http://schemas.openxmlformats.org/officeDocument/2006/relationships/image" Target="/ppt/media/image14.jpg" Id="rId3" /><Relationship Type="http://schemas.openxmlformats.org/officeDocument/2006/relationships/notesSlide" Target="/ppt/notesSlides/notesSlide33.xml" Id="rId2" /><Relationship Type="http://schemas.openxmlformats.org/officeDocument/2006/relationships/slideLayout" Target="/ppt/slideLayouts/slideLayout34.xml" Id="rId1" /></Relationships>
</file>

<file path=ppt/slides/_rels/slide41.xml.rels>&#65279;<?xml version="1.0" encoding="utf-8"?><Relationships xmlns="http://schemas.openxmlformats.org/package/2006/relationships"><Relationship Type="http://schemas.openxmlformats.org/officeDocument/2006/relationships/image" Target="/ppt/media/image22.jpg" Id="rId3" /><Relationship Type="http://schemas.openxmlformats.org/officeDocument/2006/relationships/notesSlide" Target="/ppt/notesSlides/notesSlide41.xml" Id="rId2" /><Relationship Type="http://schemas.openxmlformats.org/officeDocument/2006/relationships/slideLayout" Target="/ppt/slideLayouts/slideLayout41.xml" Id="rId1" /></Relationships>
</file>

<file path=ppt/slides/_rels/slide512.xml.rels>&#65279;<?xml version="1.0" encoding="utf-8"?><Relationships xmlns="http://schemas.openxmlformats.org/package/2006/relationships"><Relationship Type="http://schemas.openxmlformats.org/officeDocument/2006/relationships/notesSlide" Target="/ppt/notesSlides/notesSlide512.xml" Id="rId2" /><Relationship Type="http://schemas.openxmlformats.org/officeDocument/2006/relationships/slideLayout" Target="/ppt/slideLayouts/slideLayout511.xml" Id="rId1" /></Relationships>
</file>

<file path=ppt/slides/_rels/slide611.xml.rels>&#65279;<?xml version="1.0" encoding="utf-8"?><Relationships xmlns="http://schemas.openxmlformats.org/package/2006/relationships"><Relationship Type="http://schemas.openxmlformats.org/officeDocument/2006/relationships/notesSlide" Target="/ppt/notesSlides/notesSlide611.xml" Id="rId2" /><Relationship Type="http://schemas.openxmlformats.org/officeDocument/2006/relationships/slideLayout" Target="/ppt/slideLayouts/slideLayout69.xml" Id="rId1" /></Relationships>
</file>

<file path=ppt/slides/_rels/slide78.xml.rels>&#65279;<?xml version="1.0" encoding="utf-8"?><Relationships xmlns="http://schemas.openxmlformats.org/package/2006/relationships"><Relationship Type="http://schemas.openxmlformats.org/officeDocument/2006/relationships/notesSlide" Target="/ppt/notesSlides/notesSlide78.xml" Id="rId2" /><Relationship Type="http://schemas.openxmlformats.org/officeDocument/2006/relationships/slideLayout" Target="/ppt/slideLayouts/slideLayout75.xml" Id="rId1" /></Relationships>
</file>

<file path=ppt/slides/_rels/slide84.xml.rels>&#65279;<?xml version="1.0" encoding="utf-8"?><Relationships xmlns="http://schemas.openxmlformats.org/package/2006/relationships"><Relationship Type="http://schemas.openxmlformats.org/officeDocument/2006/relationships/notesSlide" Target="/ppt/notesSlides/notesSlide84.xml" Id="rId2" /><Relationship Type="http://schemas.openxmlformats.org/officeDocument/2006/relationships/slideLayout" Target="/ppt/slideLayouts/slideLayout82.xml" Id="rId1" /></Relationships>
</file>

<file path=ppt/slides/_rels/slide92.xml.rels>&#65279;<?xml version="1.0" encoding="utf-8"?><Relationships xmlns="http://schemas.openxmlformats.org/package/2006/relationships"><Relationship Type="http://schemas.openxmlformats.org/officeDocument/2006/relationships/image" Target="/ppt/media/image33.jpg" Id="rId3" /><Relationship Type="http://schemas.openxmlformats.org/officeDocument/2006/relationships/notesSlide" Target="/ppt/notesSlides/notesSlide92.xml" Id="rId2" /><Relationship Type="http://schemas.openxmlformats.org/officeDocument/2006/relationships/slideLayout" Target="/ppt/slideLayouts/slideLayout913.xml" Id="rId1" /></Relationships>
</file>

<file path=ppt/slides/slide10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6FB8613F-2883-10AE-89EE-754728CFC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052" y="345441"/>
            <a:ext cx="10202248" cy="1766918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/>
              <a:t>市场概述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7705B3C4-FE12-5928-4EAA-8598EFD0C58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371205" y="2282826"/>
            <a:ext cx="3180475" cy="365125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缔造机遇</a:t>
            </a:r>
          </a:p>
          <a:p>
            <a:pPr rtl="0"/>
            <a:r>
              <a:rPr lang="zh-CN" dirty="0"/>
              <a:t>完全包容的市场</a:t>
            </a:r>
          </a:p>
          <a:p>
            <a:pPr rtl="0"/>
            <a:r>
              <a:rPr lang="zh-CN" dirty="0"/>
              <a:t>可用市场总量</a:t>
            </a:r>
          </a:p>
          <a:p>
            <a:pPr rtl="0"/>
            <a:r>
              <a:rPr lang="zh-CN" noProof="1"/>
              <a:t>自由创新</a:t>
            </a:r>
            <a:endParaRPr lang="zh-CN" dirty="0"/>
          </a:p>
          <a:p>
            <a:pPr rtl="0"/>
            <a:r>
              <a:rPr lang="zh-CN" noProof="1"/>
              <a:t>选择性包容市场</a:t>
            </a:r>
          </a:p>
          <a:p>
            <a:pPr rtl="0"/>
            <a:r>
              <a:rPr lang="zh-CN" noProof="1"/>
              <a:t>可服务的可用市场</a:t>
            </a:r>
          </a:p>
        </p:txBody>
      </p:sp>
      <p:graphicFrame>
        <p:nvGraphicFramePr>
          <p:cNvPr id="6" name="表格占位符 5">
            <a:extLst>
              <a:ext uri="{FF2B5EF4-FFF2-40B4-BE49-F238E27FC236}">
                <a16:creationId xmlns:a16="http://schemas.microsoft.com/office/drawing/2014/main" id="{887699C6-CB3E-5460-294B-E837E67D5665}"/>
              </a:ext>
            </a:extLst>
          </p:cNvPr>
          <p:cNvGraphicFramePr>
            <a:graphicFrameLocks noGrp="1"/>
          </p:cNvGraphicFramePr>
          <p:nvPr>
            <p:ph type="tbl" sz="quarter" idx="12"/>
            <p:extLst>
              <p:ext uri="{D42A27DB-BD31-4B8C-83A1-F6EECF244321}">
                <p14:modId xmlns:p14="http://schemas.microsoft.com/office/powerpoint/2010/main" val="197825002"/>
              </p:ext>
            </p:extLst>
          </p:nvPr>
        </p:nvGraphicFramePr>
        <p:xfrm>
          <a:off x="4940300" y="2282825"/>
          <a:ext cx="5880103" cy="365045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787401">
                  <a:extLst>
                    <a:ext uri="{9D8B030D-6E8A-4147-A177-3AD203B41FA5}">
                      <a16:colId xmlns:a16="http://schemas.microsoft.com/office/drawing/2014/main" val="3233966979"/>
                    </a:ext>
                  </a:extLst>
                </a:gridCol>
                <a:gridCol w="908051">
                  <a:extLst>
                    <a:ext uri="{9D8B030D-6E8A-4147-A177-3AD203B41FA5}">
                      <a16:colId xmlns:a16="http://schemas.microsoft.com/office/drawing/2014/main" val="1158840958"/>
                    </a:ext>
                  </a:extLst>
                </a:gridCol>
                <a:gridCol w="996949">
                  <a:extLst>
                    <a:ext uri="{9D8B030D-6E8A-4147-A177-3AD203B41FA5}">
                      <a16:colId xmlns:a16="http://schemas.microsoft.com/office/drawing/2014/main" val="101494732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653728004"/>
                    </a:ext>
                  </a:extLst>
                </a:gridCol>
                <a:gridCol w="1435102">
                  <a:extLst>
                    <a:ext uri="{9D8B030D-6E8A-4147-A177-3AD203B41FA5}">
                      <a16:colId xmlns:a16="http://schemas.microsoft.com/office/drawing/2014/main" val="4218738779"/>
                    </a:ext>
                  </a:extLst>
                </a:gridCol>
              </a:tblGrid>
              <a:tr h="73009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客户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订单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毛收入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净收入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extLst>
                  <a:ext uri="{0D108BD9-81ED-4DB2-BD59-A6C34878D82A}">
                    <a16:rowId xmlns:a16="http://schemas.microsoft.com/office/drawing/2014/main" val="3213590700"/>
                  </a:ext>
                </a:extLst>
              </a:tr>
              <a:tr h="73009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20XX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1100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¥10,000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¥7,000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extLst>
                  <a:ext uri="{0D108BD9-81ED-4DB2-BD59-A6C34878D82A}">
                    <a16:rowId xmlns:a16="http://schemas.microsoft.com/office/drawing/2014/main" val="2830826746"/>
                  </a:ext>
                </a:extLst>
              </a:tr>
              <a:tr h="73009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20XX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zh-CN"/>
                      </a:pPr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¥20,000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zh-CN"/>
                      </a:pPr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¥16,000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extLst>
                  <a:ext uri="{0D108BD9-81ED-4DB2-BD59-A6C34878D82A}">
                    <a16:rowId xmlns:a16="http://schemas.microsoft.com/office/drawing/2014/main" val="2517333721"/>
                  </a:ext>
                </a:extLst>
              </a:tr>
              <a:tr h="73009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20XX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300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zh-CN"/>
                      </a:pPr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¥30,000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zh-CN"/>
                      </a:pPr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¥25,000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extLst>
                  <a:ext uri="{0D108BD9-81ED-4DB2-BD59-A6C34878D82A}">
                    <a16:rowId xmlns:a16="http://schemas.microsoft.com/office/drawing/2014/main" val="3321589815"/>
                  </a:ext>
                </a:extLst>
              </a:tr>
              <a:tr h="73009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20XX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/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400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zh-CN"/>
                      </a:pPr>
                      <a:r>
                        <a:rPr lang="zh-CN" sz="1800">
                          <a:solidFill>
                            <a:schemeClr val="tx1"/>
                          </a:solidFill>
                        </a:rPr>
                        <a:t>¥40,000</a:t>
                      </a:r>
                      <a:endParaRPr lang="zh-CN" sz="1800" dirty="0">
                        <a:solidFill>
                          <a:schemeClr val="tx1"/>
                        </a:solidFill>
                      </a:endParaRPr>
                    </a:p>
                  </a:txBody>
                  <a:tcPr marL="95186" marR="95186" marT="47593" marB="47593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zh-CN"/>
                      </a:pPr>
                      <a:r>
                        <a:rPr lang="zh-CN" sz="1800" dirty="0">
                          <a:solidFill>
                            <a:schemeClr val="tx1"/>
                          </a:solidFill>
                        </a:rPr>
                        <a:t>¥30,000</a:t>
                      </a:r>
                    </a:p>
                  </a:txBody>
                  <a:tcPr marL="95186" marR="95186" marT="47593" marB="47593" anchor="ctr"/>
                </a:tc>
                <a:extLst>
                  <a:ext uri="{0D108BD9-81ED-4DB2-BD59-A6C34878D82A}">
                    <a16:rowId xmlns:a16="http://schemas.microsoft.com/office/drawing/2014/main" val="3345832805"/>
                  </a:ext>
                </a:extLst>
              </a:tr>
            </a:tbl>
          </a:graphicData>
        </a:graphic>
      </p:graphicFrame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79E97A5F-8A74-2493-9B0C-E5376396F1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08AB70BE-1769-45B8-85A6-0C837432C7E6}" type="slidenum">
              <a:rPr lang="zh-CN" b="1" smtClean="0"/>
              <a:pPr/>
              <a:t>10</a:t>
            </a:fld>
            <a:endParaRPr lang="zh-CN" b="1" dirty="0"/>
          </a:p>
        </p:txBody>
      </p:sp>
    </p:spTree>
    <p:extLst>
      <p:ext uri="{BB962C8B-B14F-4D97-AF65-F5344CB8AC3E}">
        <p14:creationId xmlns:p14="http://schemas.microsoft.com/office/powerpoint/2010/main" val="1748824049"/>
      </p:ext>
    </p:extLst>
  </p:cSld>
  <p:clrMapOvr>
    <a:masterClrMapping/>
  </p:clrMapOvr>
</p:sld>
</file>

<file path=ppt/slides/slide1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64D9321D-79AC-AC52-77EE-48647BFA1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8" y="369277"/>
            <a:ext cx="9590215" cy="1708514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 dirty="0"/>
              <a:t>产品概述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F0B8AA87-ACD9-1978-6D0D-24BB242F771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369269" y="2284193"/>
            <a:ext cx="6036544" cy="3436653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我们的产品使消费者生活更惬意，市场上没有其他产品提供相同功能</a:t>
            </a:r>
          </a:p>
          <a:p>
            <a:pPr rtl="0"/>
            <a:r>
              <a:rPr lang="zh-CN" dirty="0"/>
              <a:t>Z 世代（18-25 岁）</a:t>
            </a:r>
          </a:p>
          <a:p>
            <a:pPr rtl="0"/>
            <a:r>
              <a:rPr lang="zh-CN" dirty="0"/>
              <a:t>减少更换产品的费用 </a:t>
            </a:r>
          </a:p>
          <a:p>
            <a:pPr rtl="0"/>
            <a:r>
              <a:rPr lang="zh-CN" dirty="0"/>
              <a:t>采用简约设计，为客户提供所需的目标信息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DC2EDD3-76F0-EC11-1B2B-26FD766ADAE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708899" y="2284193"/>
            <a:ext cx="3252914" cy="3436653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弥补差距</a:t>
            </a:r>
          </a:p>
          <a:p>
            <a:pPr rtl="0"/>
            <a:r>
              <a:rPr lang="zh-CN" dirty="0"/>
              <a:t>目标受众 </a:t>
            </a:r>
          </a:p>
          <a:p>
            <a:pPr rtl="0"/>
            <a:r>
              <a:rPr lang="zh-CN" dirty="0"/>
              <a:t>节省成本</a:t>
            </a:r>
          </a:p>
          <a:p>
            <a:pPr rtl="0"/>
            <a:r>
              <a:rPr lang="zh-CN" dirty="0"/>
              <a:t>易于使用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CD6EE69C-73C8-9D1D-8226-203542625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08AB70BE-1769-45B8-85A6-0C837432C7E6}" type="slidenum">
              <a:rPr lang="zh-CN" b="1" smtClean="0"/>
              <a:pPr/>
              <a:t>11</a:t>
            </a:fld>
            <a:endParaRPr lang="zh-CN" b="1" dirty="0"/>
          </a:p>
        </p:txBody>
      </p:sp>
    </p:spTree>
    <p:extLst>
      <p:ext uri="{BB962C8B-B14F-4D97-AF65-F5344CB8AC3E}">
        <p14:creationId xmlns:p14="http://schemas.microsoft.com/office/powerpoint/2010/main" val="517068035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C6EC8120-03A6-79A1-60C1-65C1DD280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5975" y="345440"/>
            <a:ext cx="9448803" cy="1743542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/>
              <a:t>财务</a:t>
            </a:r>
          </a:p>
        </p:txBody>
      </p:sp>
      <p:graphicFrame>
        <p:nvGraphicFramePr>
          <p:cNvPr id="5" name="表格 9">
            <a:extLst>
              <a:ext uri="{FF2B5EF4-FFF2-40B4-BE49-F238E27FC236}">
                <a16:creationId xmlns:a16="http://schemas.microsoft.com/office/drawing/2014/main" id="{0021BEA6-386D-37D7-6134-208FBDFAB170}"/>
              </a:ext>
            </a:extLst>
          </p:cNvPr>
          <p:cNvGraphicFramePr>
            <a:graphicFrameLocks noGrp="1"/>
          </p:cNvGraphicFramePr>
          <p:nvPr>
            <p:ph type="tbl" sz="quarter" idx="10"/>
            <p:extLst>
              <p:ext uri="{D42A27DB-BD31-4B8C-83A1-F6EECF244321}">
                <p14:modId xmlns:p14="http://schemas.microsoft.com/office/powerpoint/2010/main" val="1093656459"/>
              </p:ext>
            </p:extLst>
          </p:nvPr>
        </p:nvGraphicFramePr>
        <p:xfrm>
          <a:off x="1365250" y="2295525"/>
          <a:ext cx="9448803" cy="365295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942978">
                  <a:extLst>
                    <a:ext uri="{9D8B030D-6E8A-4147-A177-3AD203B41FA5}">
                      <a16:colId xmlns:a16="http://schemas.microsoft.com/office/drawing/2014/main" val="3446012419"/>
                    </a:ext>
                  </a:extLst>
                </a:gridCol>
                <a:gridCol w="1835275">
                  <a:extLst>
                    <a:ext uri="{9D8B030D-6E8A-4147-A177-3AD203B41FA5}">
                      <a16:colId xmlns:a16="http://schemas.microsoft.com/office/drawing/2014/main" val="4052646397"/>
                    </a:ext>
                  </a:extLst>
                </a:gridCol>
                <a:gridCol w="1835275">
                  <a:extLst>
                    <a:ext uri="{9D8B030D-6E8A-4147-A177-3AD203B41FA5}">
                      <a16:colId xmlns:a16="http://schemas.microsoft.com/office/drawing/2014/main" val="1935352797"/>
                    </a:ext>
                  </a:extLst>
                </a:gridCol>
                <a:gridCol w="1835275">
                  <a:extLst>
                    <a:ext uri="{9D8B030D-6E8A-4147-A177-3AD203B41FA5}">
                      <a16:colId xmlns:a16="http://schemas.microsoft.com/office/drawing/2014/main" val="1218263486"/>
                    </a:ext>
                  </a:extLst>
                </a:gridCol>
              </a:tblGrid>
              <a:tr h="52185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28800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年份 1</a:t>
                      </a:r>
                      <a:endParaRPr lang="zh-CN" sz="18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年份 2</a:t>
                      </a:r>
                      <a:endParaRPr lang="zh-CN" sz="18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年份 3</a:t>
                      </a:r>
                      <a:endParaRPr lang="zh-CN" sz="18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0773105"/>
                  </a:ext>
                </a:extLst>
              </a:tr>
              <a:tr h="52185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收入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28800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2911372"/>
                  </a:ext>
                </a:extLst>
              </a:tr>
              <a:tr h="52185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lvl="1" algn="l" rtl="0" fontAlgn="b"/>
                      <a:r>
                        <a:rPr lang="zh-CN" sz="1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用户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28800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50,000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400,000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1,600,000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3393929"/>
                  </a:ext>
                </a:extLst>
              </a:tr>
              <a:tr h="52185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lvl="1"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销售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28800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500,000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4,000,000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16,000,000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711469"/>
                  </a:ext>
                </a:extLst>
              </a:tr>
              <a:tr h="52185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lvl="1"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每次销售的平均价格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28800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75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8944196"/>
                  </a:ext>
                </a:extLst>
              </a:tr>
              <a:tr h="52185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lvl="1"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收入 @ 15%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28800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5,625,000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48,000,000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0" u="none" strike="noStrike">
                          <a:solidFill>
                            <a:schemeClr val="tx1"/>
                          </a:solidFill>
                          <a:effectLst/>
                        </a:rPr>
                        <a:t>216,000,000</a:t>
                      </a:r>
                      <a:endParaRPr lang="zh-CN" sz="18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1606819"/>
                  </a:ext>
                </a:extLst>
              </a:tr>
              <a:tr h="52185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毛利润</a:t>
                      </a:r>
                      <a:endParaRPr lang="zh-CN" sz="18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288000"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5,625,000</a:t>
                      </a:r>
                      <a:endParaRPr lang="zh-CN" sz="18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1" u="none" strike="noStrike">
                          <a:solidFill>
                            <a:schemeClr val="tx1"/>
                          </a:solidFill>
                          <a:effectLst/>
                        </a:rPr>
                        <a:t>48,000,000</a:t>
                      </a:r>
                      <a:endParaRPr lang="zh-CN" sz="18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l" rtl="0" fontAlgn="b"/>
                      <a:r>
                        <a:rPr lang="zh-CN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216,000,000</a:t>
                      </a:r>
                      <a:endParaRPr lang="zh-CN" sz="1800" b="1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5120011"/>
                  </a:ext>
                </a:extLst>
              </a:tr>
            </a:tbl>
          </a:graphicData>
        </a:graphic>
      </p:graphicFrame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342AD04E-B0C3-A19B-5DDC-ECB871A838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08AB70BE-1769-45B8-85A6-0C837432C7E6}" type="slidenum">
              <a:rPr lang="zh-CN" b="1" smtClean="0"/>
              <a:pPr/>
              <a:t>12</a:t>
            </a:fld>
            <a:endParaRPr lang="zh-CN" b="1" dirty="0"/>
          </a:p>
        </p:txBody>
      </p:sp>
    </p:spTree>
    <p:extLst>
      <p:ext uri="{BB962C8B-B14F-4D97-AF65-F5344CB8AC3E}">
        <p14:creationId xmlns:p14="http://schemas.microsoft.com/office/powerpoint/2010/main" val="1631804628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6C71D8FC-E122-CABE-6FCE-615B2C341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1088211"/>
            <a:ext cx="4602483" cy="4896019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 dirty="0"/>
              <a:t>谢谢</a:t>
            </a:r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581F7719-973C-41CB-9EA9-DC7CEC76A07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324599" y="1088210"/>
            <a:ext cx="4373564" cy="4894894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Brita Tamm </a:t>
            </a:r>
          </a:p>
          <a:p>
            <a:pPr rtl="0"/>
            <a:r>
              <a:rPr lang="zh-CN" dirty="0"/>
              <a:t>502-555-0152 </a:t>
            </a:r>
          </a:p>
          <a:p>
            <a:pPr rtl="0"/>
            <a:r>
              <a:rPr lang="zh-CN" dirty="0"/>
              <a:t>brita@firstupconsultants.com </a:t>
            </a:r>
          </a:p>
          <a:p>
            <a:pPr rtl="0"/>
            <a:r>
              <a:rPr lang="zh-CN" dirty="0"/>
              <a:t>www.firstupconsultants.com</a:t>
            </a:r>
          </a:p>
        </p:txBody>
      </p:sp>
    </p:spTree>
    <p:extLst>
      <p:ext uri="{BB962C8B-B14F-4D97-AF65-F5344CB8AC3E}">
        <p14:creationId xmlns:p14="http://schemas.microsoft.com/office/powerpoint/2010/main" val="2280806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40D9AD-F97D-8DCF-97C2-FEE69475C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876" y="887638"/>
            <a:ext cx="10202248" cy="509449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 dirty="0"/>
              <a:t>融资演讲稿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5D9882FA-049D-25F3-3F24-590E9D0F1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08AB70BE-1769-45B8-85A6-0C837432C7E6}" type="slidenum">
              <a:rPr lang="zh-CN" b="1" smtClean="0"/>
              <a:pPr/>
              <a:t>1</a:t>
            </a:fld>
            <a:endParaRPr lang="zh-CN" b="1" dirty="0"/>
          </a:p>
        </p:txBody>
      </p:sp>
    </p:spTree>
    <p:extLst>
      <p:ext uri="{BB962C8B-B14F-4D97-AF65-F5344CB8AC3E}">
        <p14:creationId xmlns:p14="http://schemas.microsoft.com/office/powerpoint/2010/main" val="34410483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19504103-6319-C1BA-994F-97D3A9F1A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1478396"/>
            <a:ext cx="3710355" cy="3445297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 dirty="0"/>
              <a:t>关于我们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D7927D6-AFA7-348E-8C32-400C1E6F321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60465" y="1477963"/>
            <a:ext cx="5536135" cy="3446462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在 Contoso，我们促使农业组织能够培养协作思维，进一步推动工作场所创新。通过闭环和利用有道德的农业方法，我们帮助企业实现有机增长，并培养消费者至上的思维方式。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991DBFA3-4929-EF34-6EC0-62D2B68178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08AB70BE-1769-45B8-85A6-0C837432C7E6}" type="slidenum">
              <a:rPr lang="zh-CN" b="1" smtClean="0"/>
              <a:pPr/>
              <a:t>2</a:t>
            </a:fld>
            <a:endParaRPr lang="zh-CN" b="1" dirty="0"/>
          </a:p>
        </p:txBody>
      </p:sp>
    </p:spTree>
    <p:extLst>
      <p:ext uri="{BB962C8B-B14F-4D97-AF65-F5344CB8AC3E}">
        <p14:creationId xmlns:p14="http://schemas.microsoft.com/office/powerpoint/2010/main" val="25670174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>
            <a:extLst>
              <a:ext uri="{FF2B5EF4-FFF2-40B4-BE49-F238E27FC236}">
                <a16:creationId xmlns:a16="http://schemas.microsoft.com/office/drawing/2014/main" id="{9B282789-4F8B-D647-09EB-50D8FF687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8" y="1415562"/>
            <a:ext cx="5750171" cy="4009292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 dirty="0"/>
              <a:t>公司概述</a:t>
            </a:r>
          </a:p>
        </p:txBody>
      </p:sp>
      <p:pic>
        <p:nvPicPr>
          <p:cNvPr id="6" name="图片占位符 4" descr="天空中的绿色灯光">
            <a:extLst>
              <a:ext uri="{FF2B5EF4-FFF2-40B4-BE49-F238E27FC236}">
                <a16:creationId xmlns:a16="http://schemas.microsoft.com/office/drawing/2014/main" id="{2EBC5878-1007-0F8E-3940-DE9D1D088BC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28995" r="28995"/>
          <a:stretch/>
        </p:blipFill>
        <p:spPr>
          <a:xfrm>
            <a:off x="7877908" y="1"/>
            <a:ext cx="4314092" cy="6858000"/>
          </a:xfr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58ECD88-7563-0E2D-38D6-262477CFE5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08AB70BE-1769-45B8-85A6-0C837432C7E6}" type="slidenum">
              <a:rPr lang="zh-CN" b="1" smtClean="0"/>
              <a:pPr/>
              <a:t>3</a:t>
            </a:fld>
            <a:endParaRPr lang="zh-CN" b="1" dirty="0"/>
          </a:p>
        </p:txBody>
      </p:sp>
    </p:spTree>
    <p:extLst>
      <p:ext uri="{BB962C8B-B14F-4D97-AF65-F5344CB8AC3E}">
        <p14:creationId xmlns:p14="http://schemas.microsoft.com/office/powerpoint/2010/main" val="31241753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标题 14">
            <a:extLst>
              <a:ext uri="{FF2B5EF4-FFF2-40B4-BE49-F238E27FC236}">
                <a16:creationId xmlns:a16="http://schemas.microsoft.com/office/drawing/2014/main" id="{37F92FBB-F1A6-DCA3-4B03-5EA99AE4B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6415" y="360485"/>
            <a:ext cx="5032725" cy="3284203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 dirty="0"/>
              <a:t>产品概述</a:t>
            </a:r>
          </a:p>
        </p:txBody>
      </p:sp>
      <p:pic>
        <p:nvPicPr>
          <p:cNvPr id="24" name="图片占位符 23" descr="天空中的绿色灯光">
            <a:extLst>
              <a:ext uri="{FF2B5EF4-FFF2-40B4-BE49-F238E27FC236}">
                <a16:creationId xmlns:a16="http://schemas.microsoft.com/office/drawing/2014/main" id="{61357E36-869D-B6D4-3E6E-ED43A227E59C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/>
          <a:srcRect t="37" b="37"/>
          <a:stretch/>
        </p:blipFill>
        <p:spPr>
          <a:xfrm>
            <a:off x="0" y="0"/>
            <a:ext cx="4308475" cy="6858000"/>
          </a:xfrm>
        </p:spPr>
      </p:pic>
      <p:sp>
        <p:nvSpPr>
          <p:cNvPr id="16" name="内容占位符 15">
            <a:extLst>
              <a:ext uri="{FF2B5EF4-FFF2-40B4-BE49-F238E27FC236}">
                <a16:creationId xmlns:a16="http://schemas.microsoft.com/office/drawing/2014/main" id="{43E47AC3-3E43-6A30-A709-127578992F3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676306" y="3846391"/>
            <a:ext cx="5032725" cy="2136710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第一款设计精美的产品，美观与功能兼备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6BE44FC-E43E-3153-168E-0A84BD9E65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08AB70BE-1769-45B8-85A6-0C837432C7E6}" type="slidenum">
              <a:rPr lang="zh-CN" b="1" smtClean="0"/>
              <a:pPr/>
              <a:t>4</a:t>
            </a:fld>
            <a:endParaRPr lang="zh-CN" b="1" dirty="0"/>
          </a:p>
        </p:txBody>
      </p:sp>
    </p:spTree>
    <p:extLst>
      <p:ext uri="{BB962C8B-B14F-4D97-AF65-F5344CB8AC3E}">
        <p14:creationId xmlns:p14="http://schemas.microsoft.com/office/powerpoint/2010/main" val="2701710032"/>
      </p:ext>
    </p:extLst>
  </p:cSld>
  <p:clrMapOvr>
    <a:masterClrMapping/>
  </p:clrMapOvr>
</p:sld>
</file>

<file path=ppt/slides/slide5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160027CB-3C27-FC4C-AEF9-685A21EA1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748" y="246183"/>
            <a:ext cx="9525000" cy="1919521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 dirty="0"/>
              <a:t>问题 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B25569D-4B51-26CD-C967-65D3F4059D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71600" y="2274033"/>
            <a:ext cx="9525000" cy="331787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 dirty="0"/>
              <a:t>市场差距</a:t>
            </a:r>
            <a:r>
              <a:rPr lang="zh-CN" dirty="0"/>
              <a:t>：市场上很少有产品能像我们一样帮助客户</a:t>
            </a:r>
          </a:p>
          <a:p>
            <a:pPr rtl="0"/>
            <a:r>
              <a:rPr lang="zh-CN" b="1" dirty="0"/>
              <a:t>客户：</a:t>
            </a:r>
            <a:r>
              <a:rPr lang="zh-CN" dirty="0"/>
              <a:t>66% 的美国消费者花钱购买多种产品，但这些产品只能部分解决他们的问题</a:t>
            </a:r>
          </a:p>
          <a:p>
            <a:pPr rtl="0"/>
            <a:r>
              <a:rPr lang="zh-CN" b="1" dirty="0"/>
              <a:t>财务</a:t>
            </a:r>
            <a:r>
              <a:rPr lang="zh-CN" dirty="0"/>
              <a:t>：2018 年在其他产品上消费的 480 亿美元中，千禧一代约占四分之一</a:t>
            </a:r>
          </a:p>
          <a:p>
            <a:pPr rtl="0"/>
            <a:r>
              <a:rPr lang="zh-CN" b="1" dirty="0"/>
              <a:t>成本</a:t>
            </a:r>
            <a:r>
              <a:rPr lang="zh-CN" dirty="0"/>
              <a:t>：生产力损失给消费者造成数千美元损失 </a:t>
            </a:r>
          </a:p>
          <a:p>
            <a:pPr rtl="0"/>
            <a:r>
              <a:rPr lang="zh-CN" b="1" dirty="0"/>
              <a:t>可用性</a:t>
            </a:r>
            <a:r>
              <a:rPr lang="zh-CN" dirty="0"/>
              <a:t>：客户想要易于使用的产品，让他们的生活更轻松 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616BFA23-AB5B-BA88-E233-DE14DED5A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08AB70BE-1769-45B8-85A6-0C837432C7E6}" type="slidenum">
              <a:rPr lang="zh-CN" b="1" smtClean="0"/>
              <a:pPr/>
              <a:t>5</a:t>
            </a:fld>
            <a:endParaRPr lang="zh-CN" b="1" dirty="0"/>
          </a:p>
        </p:txBody>
      </p:sp>
    </p:spTree>
    <p:extLst>
      <p:ext uri="{BB962C8B-B14F-4D97-AF65-F5344CB8AC3E}">
        <p14:creationId xmlns:p14="http://schemas.microsoft.com/office/powerpoint/2010/main" val="3457628484"/>
      </p:ext>
    </p:extLst>
  </p:cSld>
  <p:clrMapOvr>
    <a:masterClrMapping/>
  </p:clrMapOvr>
</p:sld>
</file>

<file path=ppt/slides/slide6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68C2EC19-A157-8389-07DB-650659081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734" y="835269"/>
            <a:ext cx="8690533" cy="2821183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 dirty="0"/>
              <a:t>产品优势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9D6390D-BFD6-DF07-2067-06D2785D587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45739" y="3858233"/>
            <a:ext cx="8700522" cy="1953481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noProof="1"/>
              <a:t>在线商店和市场交换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7DE2532-F4A7-30E2-0525-1FF82D28A3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08AB70BE-1769-45B8-85A6-0C837432C7E6}" type="slidenum">
              <a:rPr lang="zh-CN" b="1" smtClean="0"/>
              <a:pPr/>
              <a:t>6</a:t>
            </a:fld>
            <a:endParaRPr lang="zh-CN" b="1" dirty="0"/>
          </a:p>
        </p:txBody>
      </p:sp>
    </p:spTree>
    <p:extLst>
      <p:ext uri="{BB962C8B-B14F-4D97-AF65-F5344CB8AC3E}">
        <p14:creationId xmlns:p14="http://schemas.microsoft.com/office/powerpoint/2010/main" val="247034567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4F465791-02C3-85CB-EC2D-AE1D097AD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805" y="344399"/>
            <a:ext cx="9599008" cy="1729547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 dirty="0"/>
              <a:t>我们的竞争对手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07CC286-7253-B31F-DFE6-802920A9FC6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70867" y="2274034"/>
            <a:ext cx="4502759" cy="329863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noProof="1"/>
              <a:t>我们的产品定价低于市场上其他公司的定价</a:t>
            </a:r>
          </a:p>
          <a:p>
            <a:pPr rtl="0"/>
            <a:r>
              <a:rPr lang="zh-CN" noProof="1"/>
              <a:t>与竞争对手的复杂设计相比，我们的设计简单易用</a:t>
            </a:r>
          </a:p>
          <a:p>
            <a:pPr rtl="0"/>
            <a:r>
              <a:rPr lang="zh-CN" noProof="1"/>
              <a:t>高性价比是我们的产品对消费者的主要吸引力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A6D75BC5-46CC-A36D-B72E-AE0A832FACB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318375" y="2274034"/>
            <a:ext cx="4643438" cy="329863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noProof="1"/>
              <a:t>公司 A 的产品定价更高</a:t>
            </a:r>
          </a:p>
          <a:p>
            <a:pPr rtl="0"/>
            <a:r>
              <a:rPr lang="zh-CN" noProof="1"/>
              <a:t>公司 B 和 C 的产品定价高昂且不方便使用</a:t>
            </a:r>
          </a:p>
          <a:p>
            <a:pPr rtl="0"/>
            <a:r>
              <a:rPr lang="zh-CN" noProof="1"/>
              <a:t>公司 D 和 E 的产品定价实惠但不方便使用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FEF2AD9-EC94-1F3D-3B79-64938E47AD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08AB70BE-1769-45B8-85A6-0C837432C7E6}" type="slidenum">
              <a:rPr lang="zh-CN" b="1" smtClean="0"/>
              <a:pPr/>
              <a:t>7</a:t>
            </a:fld>
            <a:endParaRPr lang="zh-CN" b="1" dirty="0"/>
          </a:p>
        </p:txBody>
      </p:sp>
    </p:spTree>
    <p:extLst>
      <p:ext uri="{BB962C8B-B14F-4D97-AF65-F5344CB8AC3E}">
        <p14:creationId xmlns:p14="http://schemas.microsoft.com/office/powerpoint/2010/main" val="342186483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B1945D54-A284-835B-B949-4F6D36F38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8" y="369277"/>
            <a:ext cx="9590215" cy="1708514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 dirty="0"/>
              <a:t>产品概述 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9D80981-6211-B9EF-9A10-4D4B043758C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70867" y="2274033"/>
            <a:ext cx="3347782" cy="3436653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唯一</a:t>
            </a:r>
          </a:p>
          <a:p>
            <a:pPr rtl="0"/>
            <a:r>
              <a:rPr lang="zh-CN" dirty="0"/>
              <a:t>市场开拓者</a:t>
            </a:r>
          </a:p>
          <a:p>
            <a:pPr rtl="0"/>
            <a:r>
              <a:rPr lang="zh-CN" dirty="0"/>
              <a:t>经验证</a:t>
            </a:r>
          </a:p>
          <a:p>
            <a:pPr rtl="0"/>
            <a:r>
              <a:rPr lang="zh-CN" dirty="0"/>
              <a:t>真实可信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24041F6D-09FB-DE91-905B-ACA52F64E5B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925269" y="2274033"/>
            <a:ext cx="6036544" cy="3436653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唯一一款专为此利基市场打造的产品</a:t>
            </a:r>
          </a:p>
          <a:p>
            <a:pPr rtl="0"/>
            <a:r>
              <a:rPr lang="zh-CN" dirty="0"/>
              <a:t>第一款设计精美的产品，美观与功能兼备</a:t>
            </a:r>
          </a:p>
          <a:p>
            <a:pPr rtl="0"/>
            <a:r>
              <a:rPr lang="zh-CN" dirty="0"/>
              <a:t>对区域中的大学生进行过测试</a:t>
            </a:r>
          </a:p>
          <a:p>
            <a:pPr rtl="0"/>
            <a:r>
              <a:rPr lang="zh-CN" dirty="0"/>
              <a:t>在现场专家的帮助和指导下进行设计 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1E04509-99F0-B7A3-5C7A-C5A6350461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08AB70BE-1769-45B8-85A6-0C837432C7E6}" type="slidenum">
              <a:rPr lang="zh-CN" b="1" smtClean="0"/>
              <a:pPr/>
              <a:t>8</a:t>
            </a:fld>
            <a:endParaRPr lang="zh-CN" b="1" dirty="0"/>
          </a:p>
        </p:txBody>
      </p:sp>
    </p:spTree>
    <p:extLst>
      <p:ext uri="{BB962C8B-B14F-4D97-AF65-F5344CB8AC3E}">
        <p14:creationId xmlns:p14="http://schemas.microsoft.com/office/powerpoint/2010/main" val="415424939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>
            <a:extLst>
              <a:ext uri="{FF2B5EF4-FFF2-40B4-BE49-F238E27FC236}">
                <a16:creationId xmlns:a16="http://schemas.microsoft.com/office/drawing/2014/main" id="{F3AAEC5E-1903-897F-3899-D104894ED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757" y="328860"/>
            <a:ext cx="6136643" cy="177706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 dirty="0"/>
              <a:t>增长策略</a:t>
            </a:r>
          </a:p>
        </p:txBody>
      </p:sp>
      <p:sp>
        <p:nvSpPr>
          <p:cNvPr id="10" name="内容占位符 9">
            <a:extLst>
              <a:ext uri="{FF2B5EF4-FFF2-40B4-BE49-F238E27FC236}">
                <a16:creationId xmlns:a16="http://schemas.microsoft.com/office/drawing/2014/main" id="{5E171ED2-DFD4-666E-F6D1-C672E5CE864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371204" y="2282999"/>
            <a:ext cx="6136643" cy="3685507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b="1" dirty="0"/>
              <a:t>20XX 年 2 月</a:t>
            </a:r>
            <a:r>
              <a:rPr lang="zh-CN" dirty="0"/>
              <a:t>：推出面向高端或顶级参与者的产品，帮助树立产品形象</a:t>
            </a:r>
          </a:p>
          <a:p>
            <a:pPr rtl="0"/>
            <a:r>
              <a:rPr lang="zh-CN" b="1" dirty="0"/>
              <a:t>20XX 年 5 月</a:t>
            </a:r>
            <a:r>
              <a:rPr lang="zh-CN" dirty="0"/>
              <a:t>：将产品发布给普通公众，并监视发布会和社交媒体帐户</a:t>
            </a:r>
          </a:p>
          <a:p>
            <a:pPr rtl="0"/>
            <a:r>
              <a:rPr lang="zh-CN" b="1" dirty="0"/>
              <a:t>20XX 年 10 月</a:t>
            </a:r>
            <a:r>
              <a:rPr lang="zh-CN" dirty="0"/>
              <a:t>：收集反馈并根据需要调整产品设计</a:t>
            </a:r>
          </a:p>
        </p:txBody>
      </p:sp>
      <p:pic>
        <p:nvPicPr>
          <p:cNvPr id="18" name="图片占位符 17" descr="雪山和天空中的星星">
            <a:extLst>
              <a:ext uri="{FF2B5EF4-FFF2-40B4-BE49-F238E27FC236}">
                <a16:creationId xmlns:a16="http://schemas.microsoft.com/office/drawing/2014/main" id="{191982FA-A9CA-9ACC-09E4-77FD999BDBF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103" b="103"/>
          <a:stretch/>
        </p:blipFill>
        <p:spPr>
          <a:xfrm>
            <a:off x="7924800" y="0"/>
            <a:ext cx="4267200" cy="6858000"/>
          </a:xfrm>
        </p:spPr>
      </p:pic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FF270016-E0B6-DAC7-B6DA-CC7F3A15D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6600" y="5983104"/>
            <a:ext cx="1295400" cy="87489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08AB70BE-1769-45B8-85A6-0C837432C7E6}" type="slidenum">
              <a:rPr lang="zh-CN" b="1" smtClean="0"/>
              <a:pPr/>
              <a:t>9</a:t>
            </a:fld>
            <a:endParaRPr lang="zh-CN" b="1" dirty="0"/>
          </a:p>
        </p:txBody>
      </p:sp>
    </p:spTree>
    <p:extLst>
      <p:ext uri="{BB962C8B-B14F-4D97-AF65-F5344CB8AC3E}">
        <p14:creationId xmlns:p14="http://schemas.microsoft.com/office/powerpoint/2010/main" val="248113133"/>
      </p:ext>
    </p:extLst>
  </p:cSld>
  <p:clrMapOvr>
    <a:masterClrMapping/>
  </p:clrMapOvr>
</p:sld>
</file>

<file path=ppt/theme/theme12.xml><?xml version="1.0" encoding="utf-8"?>
<a:theme xmlns:a="http://schemas.openxmlformats.org/drawingml/2006/main" name="自定义">
  <a:themeElements>
    <a:clrScheme name="Custom 50">
      <a:dk1>
        <a:sysClr val="windowText" lastClr="000000"/>
      </a:dk1>
      <a:lt1>
        <a:srgbClr val="F4F2EC"/>
      </a:lt1>
      <a:dk2>
        <a:srgbClr val="09283F"/>
      </a:dk2>
      <a:lt2>
        <a:srgbClr val="FFFFFF"/>
      </a:lt2>
      <a:accent1>
        <a:srgbClr val="3C9A8F"/>
      </a:accent1>
      <a:accent2>
        <a:srgbClr val="18818C"/>
      </a:accent2>
      <a:accent3>
        <a:srgbClr val="800A2F"/>
      </a:accent3>
      <a:accent4>
        <a:srgbClr val="F6635C"/>
      </a:accent4>
      <a:accent5>
        <a:srgbClr val="F48E7C"/>
      </a:accent5>
      <a:accent6>
        <a:srgbClr val="DA9D16"/>
      </a:accent6>
      <a:hlink>
        <a:srgbClr val="ED621D"/>
      </a:hlink>
      <a:folHlink>
        <a:srgbClr val="A18A6D"/>
      </a:folHlink>
    </a:clrScheme>
    <a:fontScheme name="Elephant Arial Nova Light">
      <a:majorFont>
        <a:latin typeface="Microsoft YaHei UI"/>
        <a:ea typeface="Microsoft YaHei UI"/>
        <a:cs typeface=""/>
      </a:majorFont>
      <a:minorFont>
        <a:latin typeface="Microsoft YaHei UI Light"/>
        <a:ea typeface="Microsoft YaHei UI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89118109_Win32_SL_V9" id="{6454AC99-8C99-4BAC-BC84-F0E4E9E51C00}" vid="{55E50301-91A0-4A2E-849E-A299590067FB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icrosoft YaHei UI Light" panose="020F0302020204030204"/>
        <a:ea typeface=""/>
        <a:cs typeface=""/>
        <a:font script="Jpan" typeface="游ゴシック Light"/>
        <a:font script="Hang" typeface="맑은 고딕"/>
        <a:font script="Hans" typeface="Microsoft YaHei UI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YaHei UI" panose="020F0502020204030204"/>
        <a:ea typeface=""/>
        <a:cs typeface=""/>
        <a:font script="Jpan" typeface="游ゴシック"/>
        <a:font script="Hang" typeface="맑은 고딕"/>
        <a:font script="Hans" typeface="Microsoft YaHei UI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icrosoft YaHei UI Light" panose="020F0302020204030204"/>
        <a:ea typeface=""/>
        <a:cs typeface=""/>
        <a:font script="Jpan" typeface="游ゴシック Light"/>
        <a:font script="Hang" typeface="맑은 고딕"/>
        <a:font script="Hans" typeface="Microsoft YaHei UI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YaHei UI" panose="020F0502020204030204"/>
        <a:ea typeface=""/>
        <a:cs typeface=""/>
        <a:font script="Jpan" typeface="游ゴシック"/>
        <a:font script="Hang" typeface="맑은 고딕"/>
        <a:font script="Hans" typeface="Microsoft YaHei UI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3.xml><?xml version="1.0" encoding="utf-8"?>
<ds:datastoreItem xmlns:ds="http://schemas.openxmlformats.org/officeDocument/2006/customXml" ds:itemID="{452AE0DF-6B5F-4274-A760-FE77CC84C909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2.xml><?xml version="1.0" encoding="utf-8"?>
<ds:datastoreItem xmlns:ds="http://schemas.openxmlformats.org/officeDocument/2006/customXml" ds:itemID="{F227BAF2-BB0B-4E7B-AE5A-2E47729F98C0}">
  <ds:schemaRefs>
    <ds:schemaRef ds:uri="http://schemas.microsoft.com/sharepoint/v3/contenttype/forms"/>
  </ds:schemaRefs>
</ds:datastoreItem>
</file>

<file path=customXml/itemProps31.xml><?xml version="1.0" encoding="utf-8"?>
<ds:datastoreItem xmlns:ds="http://schemas.openxmlformats.org/officeDocument/2006/customXml" ds:itemID="{338B8CBF-35BC-4CBA-95E2-584C08F618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14</ap:TotalTime>
  <ap:Words>574</ap:Words>
  <ap:PresentationFormat>Widescreen</ap:PresentationFormat>
  <ap:Paragraphs>129</ap:Paragraphs>
  <ap:Slides>13</ap:Slides>
  <ap:Notes>13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ap:HeadingPairs>
  <ap:TitlesOfParts>
    <vt:vector baseType="lpstr" size="17">
      <vt:lpstr>Microsoft YaHei UI</vt:lpstr>
      <vt:lpstr>Microsoft YaHei UI Light</vt:lpstr>
      <vt:lpstr>Arial</vt:lpstr>
      <vt:lpstr>自定义</vt:lpstr>
      <vt:lpstr>融资演讲稿</vt:lpstr>
      <vt:lpstr>关于我们</vt:lpstr>
      <vt:lpstr>公司概述</vt:lpstr>
      <vt:lpstr>产品概述</vt:lpstr>
      <vt:lpstr>问题 </vt:lpstr>
      <vt:lpstr>产品优势</vt:lpstr>
      <vt:lpstr>我们的竞争对手</vt:lpstr>
      <vt:lpstr>产品概述 </vt:lpstr>
      <vt:lpstr>增长策略</vt:lpstr>
      <vt:lpstr>市场概述</vt:lpstr>
      <vt:lpstr>产品概述</vt:lpstr>
      <vt:lpstr>财务</vt:lpstr>
      <vt:lpstr>谢谢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2024-01-11T09:03:24Z</dcterms:created>
  <dcterms:modified xsi:type="dcterms:W3CDTF">2024-03-08T01:01:15Z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